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257" r:id="rId2"/>
    <p:sldId id="335" r:id="rId3"/>
    <p:sldId id="307" r:id="rId4"/>
    <p:sldId id="308" r:id="rId5"/>
    <p:sldId id="310" r:id="rId6"/>
    <p:sldId id="331" r:id="rId7"/>
    <p:sldId id="332" r:id="rId8"/>
    <p:sldId id="337" r:id="rId9"/>
    <p:sldId id="333" r:id="rId10"/>
    <p:sldId id="314" r:id="rId11"/>
    <p:sldId id="316" r:id="rId12"/>
    <p:sldId id="269" r:id="rId13"/>
    <p:sldId id="317" r:id="rId14"/>
    <p:sldId id="330" r:id="rId15"/>
    <p:sldId id="318" r:id="rId16"/>
    <p:sldId id="328" r:id="rId17"/>
    <p:sldId id="319" r:id="rId18"/>
    <p:sldId id="320" r:id="rId19"/>
    <p:sldId id="327" r:id="rId20"/>
    <p:sldId id="321" r:id="rId21"/>
    <p:sldId id="323" r:id="rId22"/>
    <p:sldId id="324" r:id="rId23"/>
    <p:sldId id="325" r:id="rId24"/>
    <p:sldId id="336" r:id="rId25"/>
    <p:sldId id="268" r:id="rId26"/>
  </p:sldIdLst>
  <p:sldSz cx="9144000" cy="6858000" type="screen4x3"/>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31">
          <p15:clr>
            <a:srgbClr val="A4A3A4"/>
          </p15:clr>
        </p15:guide>
        <p15:guide id="2" pos="214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Zhang, Jasmine" initials="ZJ"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浅色样式 1 - 强调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339" autoAdjust="0"/>
    <p:restoredTop sz="82505" autoAdjust="0"/>
  </p:normalViewPr>
  <p:slideViewPr>
    <p:cSldViewPr>
      <p:cViewPr>
        <p:scale>
          <a:sx n="50" d="100"/>
          <a:sy n="50" d="100"/>
        </p:scale>
        <p:origin x="1636" y="68"/>
      </p:cViewPr>
      <p:guideLst>
        <p:guide orient="horz" pos="2160"/>
        <p:guide pos="2880"/>
      </p:guideLst>
    </p:cSldViewPr>
  </p:slideViewPr>
  <p:outlineViewPr>
    <p:cViewPr>
      <p:scale>
        <a:sx n="33" d="100"/>
        <a:sy n="33" d="100"/>
      </p:scale>
      <p:origin x="0" y="0"/>
    </p:cViewPr>
  </p:outlineViewPr>
  <p:notesTextViewPr>
    <p:cViewPr>
      <p:scale>
        <a:sx n="80" d="100"/>
        <a:sy n="80" d="100"/>
      </p:scale>
      <p:origin x="0" y="0"/>
    </p:cViewPr>
  </p:notesTextViewPr>
  <p:sorterViewPr>
    <p:cViewPr>
      <p:scale>
        <a:sx n="100" d="100"/>
        <a:sy n="100" d="100"/>
      </p:scale>
      <p:origin x="0" y="0"/>
    </p:cViewPr>
  </p:sorterViewPr>
  <p:notesViewPr>
    <p:cSldViewPr>
      <p:cViewPr varScale="1">
        <p:scale>
          <a:sx n="79" d="100"/>
          <a:sy n="79" d="100"/>
        </p:scale>
        <p:origin x="-4014" y="-102"/>
      </p:cViewPr>
      <p:guideLst>
        <p:guide orient="horz" pos="3131"/>
        <p:guide pos="2144"/>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F4AD5FA-A648-4BB7-93BF-617B2184CAD0}" type="doc">
      <dgm:prSet loTypeId="urn:microsoft.com/office/officeart/2005/8/layout/equation1" loCatId="process" qsTypeId="urn:microsoft.com/office/officeart/2005/8/quickstyle/simple2" qsCatId="simple" csTypeId="urn:microsoft.com/office/officeart/2005/8/colors/accent4_5" csCatId="accent4" phldr="1"/>
      <dgm:spPr/>
    </dgm:pt>
    <dgm:pt modelId="{BE92C2BD-B0F7-410D-AEF8-B65AC95D7D29}">
      <dgm:prSet phldrT="[文本]" custT="1"/>
      <dgm:spPr/>
      <dgm:t>
        <a:bodyPr/>
        <a:lstStyle/>
        <a:p>
          <a:r>
            <a:rPr lang="zh-CN" altLang="en-US" sz="1800" b="1" dirty="0">
              <a:latin typeface="华文中宋" panose="02010600040101010101" pitchFamily="2" charset="-122"/>
              <a:ea typeface="华文中宋" panose="02010600040101010101" pitchFamily="2" charset="-122"/>
            </a:rPr>
            <a:t>接触</a:t>
          </a:r>
        </a:p>
      </dgm:t>
    </dgm:pt>
    <dgm:pt modelId="{14B94946-4C8C-4A8E-BF29-04C429423406}" type="parTrans" cxnId="{E9298892-5C00-49D1-8840-6F331192232C}">
      <dgm:prSet/>
      <dgm:spPr/>
      <dgm:t>
        <a:bodyPr/>
        <a:lstStyle/>
        <a:p>
          <a:endParaRPr lang="zh-CN" altLang="en-US"/>
        </a:p>
      </dgm:t>
    </dgm:pt>
    <dgm:pt modelId="{F5CDF862-C8A5-45F4-9AB6-6B4D5B0E1E25}" type="sibTrans" cxnId="{E9298892-5C00-49D1-8840-6F331192232C}">
      <dgm:prSet/>
      <dgm:spPr/>
      <dgm:t>
        <a:bodyPr/>
        <a:lstStyle/>
        <a:p>
          <a:endParaRPr lang="zh-CN" altLang="en-US"/>
        </a:p>
      </dgm:t>
    </dgm:pt>
    <dgm:pt modelId="{E118EBA0-6CDE-4B1A-8B33-7C006CDCD7AA}">
      <dgm:prSet phldrT="[文本]" custT="1"/>
      <dgm:spPr/>
      <dgm:t>
        <a:bodyPr/>
        <a:lstStyle/>
        <a:p>
          <a:r>
            <a:rPr lang="zh-CN" altLang="en-US" sz="1800" b="1" dirty="0">
              <a:latin typeface="华文中宋" panose="02010600040101010101" pitchFamily="2" charset="-122"/>
              <a:ea typeface="华文中宋" panose="02010600040101010101" pitchFamily="2" charset="-122"/>
            </a:rPr>
            <a:t>实质性相似</a:t>
          </a:r>
        </a:p>
      </dgm:t>
    </dgm:pt>
    <dgm:pt modelId="{0AF8B21D-8DD7-4489-91D7-60D5DBCE2526}" type="parTrans" cxnId="{0D8F1244-9710-4DCB-91C5-29DED2E8649D}">
      <dgm:prSet/>
      <dgm:spPr/>
      <dgm:t>
        <a:bodyPr/>
        <a:lstStyle/>
        <a:p>
          <a:endParaRPr lang="zh-CN" altLang="en-US"/>
        </a:p>
      </dgm:t>
    </dgm:pt>
    <dgm:pt modelId="{C5882202-F37E-4D10-B09C-DF73FCD17229}" type="sibTrans" cxnId="{0D8F1244-9710-4DCB-91C5-29DED2E8649D}">
      <dgm:prSet/>
      <dgm:spPr/>
      <dgm:t>
        <a:bodyPr/>
        <a:lstStyle/>
        <a:p>
          <a:endParaRPr lang="zh-CN" altLang="en-US"/>
        </a:p>
      </dgm:t>
    </dgm:pt>
    <dgm:pt modelId="{7522C8FD-3824-4117-BAD2-15D189874E44}">
      <dgm:prSet phldrT="[文本]" custT="1"/>
      <dgm:spPr/>
      <dgm:t>
        <a:bodyPr/>
        <a:lstStyle/>
        <a:p>
          <a:r>
            <a:rPr lang="zh-CN" altLang="en-US" sz="1800" b="1" dirty="0">
              <a:latin typeface="华文中宋" panose="02010600040101010101" pitchFamily="2" charset="-122"/>
              <a:ea typeface="华文中宋" panose="02010600040101010101" pitchFamily="2" charset="-122"/>
            </a:rPr>
            <a:t>著作权侵权</a:t>
          </a:r>
        </a:p>
      </dgm:t>
    </dgm:pt>
    <dgm:pt modelId="{B4E93EED-98FE-4FFB-AE47-CF7639CAAE7C}" type="parTrans" cxnId="{0F289E59-0E06-4562-956E-5FDC7424D43F}">
      <dgm:prSet/>
      <dgm:spPr/>
      <dgm:t>
        <a:bodyPr/>
        <a:lstStyle/>
        <a:p>
          <a:endParaRPr lang="zh-CN" altLang="en-US"/>
        </a:p>
      </dgm:t>
    </dgm:pt>
    <dgm:pt modelId="{C46CDB52-5C90-4A94-A897-D5A08C23CE92}" type="sibTrans" cxnId="{0F289E59-0E06-4562-956E-5FDC7424D43F}">
      <dgm:prSet/>
      <dgm:spPr/>
      <dgm:t>
        <a:bodyPr/>
        <a:lstStyle/>
        <a:p>
          <a:endParaRPr lang="zh-CN" altLang="en-US"/>
        </a:p>
      </dgm:t>
    </dgm:pt>
    <dgm:pt modelId="{38B52032-B80D-47CC-ABA4-7AC212DB2705}" type="pres">
      <dgm:prSet presAssocID="{1F4AD5FA-A648-4BB7-93BF-617B2184CAD0}" presName="linearFlow" presStyleCnt="0">
        <dgm:presLayoutVars>
          <dgm:dir/>
          <dgm:resizeHandles val="exact"/>
        </dgm:presLayoutVars>
      </dgm:prSet>
      <dgm:spPr/>
    </dgm:pt>
    <dgm:pt modelId="{7F29E072-4FA7-4EE2-B1E7-710B88261C00}" type="pres">
      <dgm:prSet presAssocID="{BE92C2BD-B0F7-410D-AEF8-B65AC95D7D29}" presName="node" presStyleLbl="node1" presStyleIdx="0" presStyleCnt="3">
        <dgm:presLayoutVars>
          <dgm:bulletEnabled val="1"/>
        </dgm:presLayoutVars>
      </dgm:prSet>
      <dgm:spPr/>
    </dgm:pt>
    <dgm:pt modelId="{4FF278A0-34D8-4F53-8689-FA449AE2D679}" type="pres">
      <dgm:prSet presAssocID="{F5CDF862-C8A5-45F4-9AB6-6B4D5B0E1E25}" presName="spacerL" presStyleCnt="0"/>
      <dgm:spPr/>
    </dgm:pt>
    <dgm:pt modelId="{00F880A1-547C-401A-AC6A-66CD05ADCD38}" type="pres">
      <dgm:prSet presAssocID="{F5CDF862-C8A5-45F4-9AB6-6B4D5B0E1E25}" presName="sibTrans" presStyleLbl="sibTrans2D1" presStyleIdx="0" presStyleCnt="2"/>
      <dgm:spPr/>
    </dgm:pt>
    <dgm:pt modelId="{188F8345-CCE6-4153-A162-3753FA6014F1}" type="pres">
      <dgm:prSet presAssocID="{F5CDF862-C8A5-45F4-9AB6-6B4D5B0E1E25}" presName="spacerR" presStyleCnt="0"/>
      <dgm:spPr/>
    </dgm:pt>
    <dgm:pt modelId="{A3EE804A-3497-4813-94A5-F8FCEC57F3D3}" type="pres">
      <dgm:prSet presAssocID="{E118EBA0-6CDE-4B1A-8B33-7C006CDCD7AA}" presName="node" presStyleLbl="node1" presStyleIdx="1" presStyleCnt="3">
        <dgm:presLayoutVars>
          <dgm:bulletEnabled val="1"/>
        </dgm:presLayoutVars>
      </dgm:prSet>
      <dgm:spPr/>
    </dgm:pt>
    <dgm:pt modelId="{DB0F28DE-0E6C-46A6-9D49-66F1B7C38C60}" type="pres">
      <dgm:prSet presAssocID="{C5882202-F37E-4D10-B09C-DF73FCD17229}" presName="spacerL" presStyleCnt="0"/>
      <dgm:spPr/>
    </dgm:pt>
    <dgm:pt modelId="{B3D98878-BECA-4082-B3A4-B11BF16286F0}" type="pres">
      <dgm:prSet presAssocID="{C5882202-F37E-4D10-B09C-DF73FCD17229}" presName="sibTrans" presStyleLbl="sibTrans2D1" presStyleIdx="1" presStyleCnt="2"/>
      <dgm:spPr/>
    </dgm:pt>
    <dgm:pt modelId="{E02F4092-7CE8-49A2-9AE5-EF83EFBB8204}" type="pres">
      <dgm:prSet presAssocID="{C5882202-F37E-4D10-B09C-DF73FCD17229}" presName="spacerR" presStyleCnt="0"/>
      <dgm:spPr/>
    </dgm:pt>
    <dgm:pt modelId="{E8C0EE76-E84B-4EDD-8F60-92DFD5EC02DF}" type="pres">
      <dgm:prSet presAssocID="{7522C8FD-3824-4117-BAD2-15D189874E44}" presName="node" presStyleLbl="node1" presStyleIdx="2" presStyleCnt="3">
        <dgm:presLayoutVars>
          <dgm:bulletEnabled val="1"/>
        </dgm:presLayoutVars>
      </dgm:prSet>
      <dgm:spPr/>
    </dgm:pt>
  </dgm:ptLst>
  <dgm:cxnLst>
    <dgm:cxn modelId="{C34B153E-7006-41D5-B6D2-A857B54B1DA7}" type="presOf" srcId="{F5CDF862-C8A5-45F4-9AB6-6B4D5B0E1E25}" destId="{00F880A1-547C-401A-AC6A-66CD05ADCD38}" srcOrd="0" destOrd="0" presId="urn:microsoft.com/office/officeart/2005/8/layout/equation1"/>
    <dgm:cxn modelId="{0D8F1244-9710-4DCB-91C5-29DED2E8649D}" srcId="{1F4AD5FA-A648-4BB7-93BF-617B2184CAD0}" destId="{E118EBA0-6CDE-4B1A-8B33-7C006CDCD7AA}" srcOrd="1" destOrd="0" parTransId="{0AF8B21D-8DD7-4489-91D7-60D5DBCE2526}" sibTransId="{C5882202-F37E-4D10-B09C-DF73FCD17229}"/>
    <dgm:cxn modelId="{0F289E59-0E06-4562-956E-5FDC7424D43F}" srcId="{1F4AD5FA-A648-4BB7-93BF-617B2184CAD0}" destId="{7522C8FD-3824-4117-BAD2-15D189874E44}" srcOrd="2" destOrd="0" parTransId="{B4E93EED-98FE-4FFB-AE47-CF7639CAAE7C}" sibTransId="{C46CDB52-5C90-4A94-A897-D5A08C23CE92}"/>
    <dgm:cxn modelId="{E9298892-5C00-49D1-8840-6F331192232C}" srcId="{1F4AD5FA-A648-4BB7-93BF-617B2184CAD0}" destId="{BE92C2BD-B0F7-410D-AEF8-B65AC95D7D29}" srcOrd="0" destOrd="0" parTransId="{14B94946-4C8C-4A8E-BF29-04C429423406}" sibTransId="{F5CDF862-C8A5-45F4-9AB6-6B4D5B0E1E25}"/>
    <dgm:cxn modelId="{E0E0C29E-9EFC-49CD-A77A-2AF9B4897478}" type="presOf" srcId="{7522C8FD-3824-4117-BAD2-15D189874E44}" destId="{E8C0EE76-E84B-4EDD-8F60-92DFD5EC02DF}" srcOrd="0" destOrd="0" presId="urn:microsoft.com/office/officeart/2005/8/layout/equation1"/>
    <dgm:cxn modelId="{FAF71CC6-C386-4BAC-9C67-CB779E372328}" type="presOf" srcId="{E118EBA0-6CDE-4B1A-8B33-7C006CDCD7AA}" destId="{A3EE804A-3497-4813-94A5-F8FCEC57F3D3}" srcOrd="0" destOrd="0" presId="urn:microsoft.com/office/officeart/2005/8/layout/equation1"/>
    <dgm:cxn modelId="{30287DCA-F134-42E6-AFBB-D1F4661CB466}" type="presOf" srcId="{C5882202-F37E-4D10-B09C-DF73FCD17229}" destId="{B3D98878-BECA-4082-B3A4-B11BF16286F0}" srcOrd="0" destOrd="0" presId="urn:microsoft.com/office/officeart/2005/8/layout/equation1"/>
    <dgm:cxn modelId="{F476C7CC-7834-485D-8030-D9F769A5C3FF}" type="presOf" srcId="{BE92C2BD-B0F7-410D-AEF8-B65AC95D7D29}" destId="{7F29E072-4FA7-4EE2-B1E7-710B88261C00}" srcOrd="0" destOrd="0" presId="urn:microsoft.com/office/officeart/2005/8/layout/equation1"/>
    <dgm:cxn modelId="{941BC6FD-9981-483A-95A5-D6D92CC3172C}" type="presOf" srcId="{1F4AD5FA-A648-4BB7-93BF-617B2184CAD0}" destId="{38B52032-B80D-47CC-ABA4-7AC212DB2705}" srcOrd="0" destOrd="0" presId="urn:microsoft.com/office/officeart/2005/8/layout/equation1"/>
    <dgm:cxn modelId="{57AD2590-662E-42DE-8960-6817899EF2DE}" type="presParOf" srcId="{38B52032-B80D-47CC-ABA4-7AC212DB2705}" destId="{7F29E072-4FA7-4EE2-B1E7-710B88261C00}" srcOrd="0" destOrd="0" presId="urn:microsoft.com/office/officeart/2005/8/layout/equation1"/>
    <dgm:cxn modelId="{D3E0349A-7041-4F5D-9570-8338DB9DC80B}" type="presParOf" srcId="{38B52032-B80D-47CC-ABA4-7AC212DB2705}" destId="{4FF278A0-34D8-4F53-8689-FA449AE2D679}" srcOrd="1" destOrd="0" presId="urn:microsoft.com/office/officeart/2005/8/layout/equation1"/>
    <dgm:cxn modelId="{E616CE93-6C93-44CF-8492-95FAB2DC1820}" type="presParOf" srcId="{38B52032-B80D-47CC-ABA4-7AC212DB2705}" destId="{00F880A1-547C-401A-AC6A-66CD05ADCD38}" srcOrd="2" destOrd="0" presId="urn:microsoft.com/office/officeart/2005/8/layout/equation1"/>
    <dgm:cxn modelId="{494F906F-1E62-4F2C-B083-5B9AA5206750}" type="presParOf" srcId="{38B52032-B80D-47CC-ABA4-7AC212DB2705}" destId="{188F8345-CCE6-4153-A162-3753FA6014F1}" srcOrd="3" destOrd="0" presId="urn:microsoft.com/office/officeart/2005/8/layout/equation1"/>
    <dgm:cxn modelId="{B2DF5120-1992-48F6-A11D-AB2DDBE2A325}" type="presParOf" srcId="{38B52032-B80D-47CC-ABA4-7AC212DB2705}" destId="{A3EE804A-3497-4813-94A5-F8FCEC57F3D3}" srcOrd="4" destOrd="0" presId="urn:microsoft.com/office/officeart/2005/8/layout/equation1"/>
    <dgm:cxn modelId="{6D0A2233-0A65-4128-A496-5DF38262D907}" type="presParOf" srcId="{38B52032-B80D-47CC-ABA4-7AC212DB2705}" destId="{DB0F28DE-0E6C-46A6-9D49-66F1B7C38C60}" srcOrd="5" destOrd="0" presId="urn:microsoft.com/office/officeart/2005/8/layout/equation1"/>
    <dgm:cxn modelId="{9FFBD3A9-E176-43AF-B352-D94424B7C263}" type="presParOf" srcId="{38B52032-B80D-47CC-ABA4-7AC212DB2705}" destId="{B3D98878-BECA-4082-B3A4-B11BF16286F0}" srcOrd="6" destOrd="0" presId="urn:microsoft.com/office/officeart/2005/8/layout/equation1"/>
    <dgm:cxn modelId="{AE6EBB99-8B0E-4129-ACA9-A96AFBFD435F}" type="presParOf" srcId="{38B52032-B80D-47CC-ABA4-7AC212DB2705}" destId="{E02F4092-7CE8-49A2-9AE5-EF83EFBB8204}" srcOrd="7" destOrd="0" presId="urn:microsoft.com/office/officeart/2005/8/layout/equation1"/>
    <dgm:cxn modelId="{F382D877-3261-4AC3-8CA8-89BE03565E1C}" type="presParOf" srcId="{38B52032-B80D-47CC-ABA4-7AC212DB2705}" destId="{E8C0EE76-E84B-4EDD-8F60-92DFD5EC02DF}"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29E072-4FA7-4EE2-B1E7-710B88261C00}">
      <dsp:nvSpPr>
        <dsp:cNvPr id="0" name=""/>
        <dsp:cNvSpPr/>
      </dsp:nvSpPr>
      <dsp:spPr>
        <a:xfrm>
          <a:off x="1025" y="1352599"/>
          <a:ext cx="1358800" cy="1358800"/>
        </a:xfrm>
        <a:prstGeom prst="ellipse">
          <a:avLst/>
        </a:prstGeom>
        <a:solidFill>
          <a:schemeClr val="accent4">
            <a:alpha val="9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zh-CN" altLang="en-US" sz="1800" b="1" kern="1200" dirty="0">
              <a:latin typeface="华文中宋" panose="02010600040101010101" pitchFamily="2" charset="-122"/>
              <a:ea typeface="华文中宋" panose="02010600040101010101" pitchFamily="2" charset="-122"/>
            </a:rPr>
            <a:t>接触</a:t>
          </a:r>
        </a:p>
      </dsp:txBody>
      <dsp:txXfrm>
        <a:off x="200017" y="1551591"/>
        <a:ext cx="960816" cy="960816"/>
      </dsp:txXfrm>
    </dsp:sp>
    <dsp:sp modelId="{00F880A1-547C-401A-AC6A-66CD05ADCD38}">
      <dsp:nvSpPr>
        <dsp:cNvPr id="0" name=""/>
        <dsp:cNvSpPr/>
      </dsp:nvSpPr>
      <dsp:spPr>
        <a:xfrm>
          <a:off x="1470160" y="1637947"/>
          <a:ext cx="788104" cy="788104"/>
        </a:xfrm>
        <a:prstGeom prst="mathPlus">
          <a:avLst/>
        </a:prstGeom>
        <a:solidFill>
          <a:schemeClr val="accent4">
            <a:shade val="9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zh-CN" altLang="en-US" sz="1400" kern="1200"/>
        </a:p>
      </dsp:txBody>
      <dsp:txXfrm>
        <a:off x="1574623" y="1939318"/>
        <a:ext cx="579178" cy="185362"/>
      </dsp:txXfrm>
    </dsp:sp>
    <dsp:sp modelId="{A3EE804A-3497-4813-94A5-F8FCEC57F3D3}">
      <dsp:nvSpPr>
        <dsp:cNvPr id="0" name=""/>
        <dsp:cNvSpPr/>
      </dsp:nvSpPr>
      <dsp:spPr>
        <a:xfrm>
          <a:off x="2368599" y="1352599"/>
          <a:ext cx="1358800" cy="1358800"/>
        </a:xfrm>
        <a:prstGeom prst="ellipse">
          <a:avLst/>
        </a:prstGeom>
        <a:solidFill>
          <a:schemeClr val="accent4">
            <a:alpha val="90000"/>
            <a:hueOff val="0"/>
            <a:satOff val="0"/>
            <a:lumOff val="0"/>
            <a:alphaOff val="-20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zh-CN" altLang="en-US" sz="1800" b="1" kern="1200" dirty="0">
              <a:latin typeface="华文中宋" panose="02010600040101010101" pitchFamily="2" charset="-122"/>
              <a:ea typeface="华文中宋" panose="02010600040101010101" pitchFamily="2" charset="-122"/>
            </a:rPr>
            <a:t>实质性相似</a:t>
          </a:r>
        </a:p>
      </dsp:txBody>
      <dsp:txXfrm>
        <a:off x="2567591" y="1551591"/>
        <a:ext cx="960816" cy="960816"/>
      </dsp:txXfrm>
    </dsp:sp>
    <dsp:sp modelId="{B3D98878-BECA-4082-B3A4-B11BF16286F0}">
      <dsp:nvSpPr>
        <dsp:cNvPr id="0" name=""/>
        <dsp:cNvSpPr/>
      </dsp:nvSpPr>
      <dsp:spPr>
        <a:xfrm>
          <a:off x="3837735" y="1637947"/>
          <a:ext cx="788104" cy="788104"/>
        </a:xfrm>
        <a:prstGeom prst="mathEqual">
          <a:avLst/>
        </a:prstGeom>
        <a:solidFill>
          <a:schemeClr val="accent4">
            <a:shade val="90000"/>
            <a:hueOff val="822850"/>
            <a:satOff val="-94023"/>
            <a:lumOff val="59008"/>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555750">
            <a:lnSpc>
              <a:spcPct val="90000"/>
            </a:lnSpc>
            <a:spcBef>
              <a:spcPct val="0"/>
            </a:spcBef>
            <a:spcAft>
              <a:spcPct val="35000"/>
            </a:spcAft>
            <a:buNone/>
          </a:pPr>
          <a:endParaRPr lang="zh-CN" altLang="en-US" sz="3500" kern="1200"/>
        </a:p>
      </dsp:txBody>
      <dsp:txXfrm>
        <a:off x="3942198" y="1800296"/>
        <a:ext cx="579178" cy="463406"/>
      </dsp:txXfrm>
    </dsp:sp>
    <dsp:sp modelId="{E8C0EE76-E84B-4EDD-8F60-92DFD5EC02DF}">
      <dsp:nvSpPr>
        <dsp:cNvPr id="0" name=""/>
        <dsp:cNvSpPr/>
      </dsp:nvSpPr>
      <dsp:spPr>
        <a:xfrm>
          <a:off x="4736174" y="1352599"/>
          <a:ext cx="1358800" cy="1358800"/>
        </a:xfrm>
        <a:prstGeom prst="ellipse">
          <a:avLst/>
        </a:prstGeom>
        <a:solidFill>
          <a:schemeClr val="accent4">
            <a:alpha val="90000"/>
            <a:hueOff val="0"/>
            <a:satOff val="0"/>
            <a:lumOff val="0"/>
            <a:alphaOff val="-40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zh-CN" altLang="en-US" sz="1800" b="1" kern="1200" dirty="0">
              <a:latin typeface="华文中宋" panose="02010600040101010101" pitchFamily="2" charset="-122"/>
              <a:ea typeface="华文中宋" panose="02010600040101010101" pitchFamily="2" charset="-122"/>
            </a:rPr>
            <a:t>著作权侵权</a:t>
          </a:r>
        </a:p>
      </dsp:txBody>
      <dsp:txXfrm>
        <a:off x="4935166" y="1551591"/>
        <a:ext cx="960816" cy="960816"/>
      </dsp:txXfrm>
    </dsp:sp>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704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7046"/>
          </a:xfrm>
          <a:prstGeom prst="rect">
            <a:avLst/>
          </a:prstGeom>
        </p:spPr>
        <p:txBody>
          <a:bodyPr vert="horz" lIns="91440" tIns="45720" rIns="91440" bIns="45720" rtlCol="0"/>
          <a:lstStyle>
            <a:lvl1pPr algn="r">
              <a:defRPr sz="1200"/>
            </a:lvl1pPr>
          </a:lstStyle>
          <a:p>
            <a:fld id="{59ACC735-E236-46A3-8AC5-5637FBC6C1FD}" type="datetimeFigureOut">
              <a:rPr lang="en-GB" smtClean="0"/>
              <a:t>19/12/2019</a:t>
            </a:fld>
            <a:endParaRPr lang="en-GB"/>
          </a:p>
        </p:txBody>
      </p:sp>
      <p:sp>
        <p:nvSpPr>
          <p:cNvPr id="4" name="Footer Placeholder 3"/>
          <p:cNvSpPr>
            <a:spLocks noGrp="1"/>
          </p:cNvSpPr>
          <p:nvPr>
            <p:ph type="ftr" sz="quarter" idx="2"/>
          </p:nvPr>
        </p:nvSpPr>
        <p:spPr>
          <a:xfrm>
            <a:off x="0" y="9442154"/>
            <a:ext cx="2950475" cy="497046"/>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7046"/>
          </a:xfrm>
          <a:prstGeom prst="rect">
            <a:avLst/>
          </a:prstGeom>
        </p:spPr>
        <p:txBody>
          <a:bodyPr vert="horz" lIns="91440" tIns="45720" rIns="91440" bIns="45720" rtlCol="0" anchor="b"/>
          <a:lstStyle>
            <a:lvl1pPr algn="r">
              <a:defRPr sz="1200"/>
            </a:lvl1pPr>
          </a:lstStyle>
          <a:p>
            <a:fld id="{4FBEF76F-0D79-4199-BBE1-D751A5DC9F60}" type="slidenum">
              <a:rPr lang="en-GB" smtClean="0"/>
              <a:t>‹#›</a:t>
            </a:fld>
            <a:endParaRPr lang="en-GB"/>
          </a:p>
        </p:txBody>
      </p:sp>
    </p:spTree>
    <p:extLst>
      <p:ext uri="{BB962C8B-B14F-4D97-AF65-F5344CB8AC3E}">
        <p14:creationId xmlns:p14="http://schemas.microsoft.com/office/powerpoint/2010/main" val="13285659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704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7046"/>
          </a:xfrm>
          <a:prstGeom prst="rect">
            <a:avLst/>
          </a:prstGeom>
        </p:spPr>
        <p:txBody>
          <a:bodyPr vert="horz" lIns="91440" tIns="45720" rIns="91440" bIns="45720" rtlCol="0"/>
          <a:lstStyle>
            <a:lvl1pPr algn="r">
              <a:defRPr sz="1200"/>
            </a:lvl1pPr>
          </a:lstStyle>
          <a:p>
            <a:fld id="{222B01C6-CC11-4332-86EE-A0E7DC8D0574}" type="datetimeFigureOut">
              <a:rPr lang="en-GB" smtClean="0"/>
              <a:t>19/12/2019</a:t>
            </a:fld>
            <a:endParaRPr lang="en-GB"/>
          </a:p>
        </p:txBody>
      </p:sp>
      <p:sp>
        <p:nvSpPr>
          <p:cNvPr id="4" name="Slide Image Placeholder 3"/>
          <p:cNvSpPr>
            <a:spLocks noGrp="1" noRot="1" noChangeAspect="1"/>
          </p:cNvSpPr>
          <p:nvPr>
            <p:ph type="sldImg" idx="2"/>
          </p:nvPr>
        </p:nvSpPr>
        <p:spPr>
          <a:xfrm>
            <a:off x="920750" y="746125"/>
            <a:ext cx="4967288" cy="37274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21940"/>
            <a:ext cx="5447030" cy="4473416"/>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7046"/>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7046"/>
          </a:xfrm>
          <a:prstGeom prst="rect">
            <a:avLst/>
          </a:prstGeom>
        </p:spPr>
        <p:txBody>
          <a:bodyPr vert="horz" lIns="91440" tIns="45720" rIns="91440" bIns="45720" rtlCol="0" anchor="b"/>
          <a:lstStyle>
            <a:lvl1pPr algn="r">
              <a:defRPr sz="1200"/>
            </a:lvl1pPr>
          </a:lstStyle>
          <a:p>
            <a:fld id="{9130AAAA-7D01-4683-88EC-18880F76C454}" type="slidenum">
              <a:rPr lang="en-GB" smtClean="0"/>
              <a:t>‹#›</a:t>
            </a:fld>
            <a:endParaRPr lang="en-GB"/>
          </a:p>
        </p:txBody>
      </p:sp>
    </p:spTree>
    <p:extLst>
      <p:ext uri="{BB962C8B-B14F-4D97-AF65-F5344CB8AC3E}">
        <p14:creationId xmlns:p14="http://schemas.microsoft.com/office/powerpoint/2010/main" val="535062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dirty="0"/>
          </a:p>
        </p:txBody>
      </p:sp>
      <p:sp>
        <p:nvSpPr>
          <p:cNvPr id="4" name="Date Placeholder 3"/>
          <p:cNvSpPr>
            <a:spLocks noGrp="1"/>
          </p:cNvSpPr>
          <p:nvPr>
            <p:ph type="dt" idx="10"/>
          </p:nvPr>
        </p:nvSpPr>
        <p:spPr/>
        <p:txBody>
          <a:bodyPr/>
          <a:lstStyle/>
          <a:p>
            <a:fld id="{44732EC5-A57E-40B0-AEED-58A678E69823}" type="datetime4">
              <a:rPr lang="en-GB" smtClean="0"/>
              <a:pPr/>
              <a:t>19 December 2019</a:t>
            </a:fld>
            <a:endParaRPr lang="en-GB" dirty="0"/>
          </a:p>
        </p:txBody>
      </p:sp>
      <p:sp>
        <p:nvSpPr>
          <p:cNvPr id="5" name="Slide Number Placeholder 4"/>
          <p:cNvSpPr>
            <a:spLocks noGrp="1"/>
          </p:cNvSpPr>
          <p:nvPr>
            <p:ph type="sldNum" sz="quarter" idx="11"/>
          </p:nvPr>
        </p:nvSpPr>
        <p:spPr/>
        <p:txBody>
          <a:bodyPr/>
          <a:lstStyle/>
          <a:p>
            <a:fld id="{0E1052C4-EA6A-454A-96A6-0B3497FBD86B}" type="slidenum">
              <a:rPr lang="en-GB" smtClean="0"/>
              <a:pPr/>
              <a:t>1</a:t>
            </a:fld>
            <a:endParaRPr lang="en-GB" dirty="0"/>
          </a:p>
        </p:txBody>
      </p:sp>
    </p:spTree>
    <p:extLst>
      <p:ext uri="{BB962C8B-B14F-4D97-AF65-F5344CB8AC3E}">
        <p14:creationId xmlns:p14="http://schemas.microsoft.com/office/powerpoint/2010/main" val="766993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sz="800" baseline="0" dirty="0">
              <a:latin typeface="Times New Roman" panose="02020603050405020304" pitchFamily="18" charset="0"/>
              <a:cs typeface="Times New Roman" panose="02020603050405020304" pitchFamily="18" charset="0"/>
            </a:endParaRPr>
          </a:p>
        </p:txBody>
      </p:sp>
      <p:sp>
        <p:nvSpPr>
          <p:cNvPr id="4" name="Date Placeholder 3"/>
          <p:cNvSpPr>
            <a:spLocks noGrp="1"/>
          </p:cNvSpPr>
          <p:nvPr>
            <p:ph type="dt" idx="10"/>
          </p:nvPr>
        </p:nvSpPr>
        <p:spPr/>
        <p:txBody>
          <a:bodyPr/>
          <a:lstStyle/>
          <a:p>
            <a:fld id="{44732EC5-A57E-40B0-AEED-58A678E69823}" type="datetime4">
              <a:rPr lang="en-GB" smtClean="0"/>
              <a:pPr/>
              <a:t>19 December 2019</a:t>
            </a:fld>
            <a:endParaRPr lang="en-GB" dirty="0"/>
          </a:p>
        </p:txBody>
      </p:sp>
      <p:sp>
        <p:nvSpPr>
          <p:cNvPr id="5" name="Slide Number Placeholder 4"/>
          <p:cNvSpPr>
            <a:spLocks noGrp="1"/>
          </p:cNvSpPr>
          <p:nvPr>
            <p:ph type="sldNum" sz="quarter" idx="11"/>
          </p:nvPr>
        </p:nvSpPr>
        <p:spPr/>
        <p:txBody>
          <a:bodyPr/>
          <a:lstStyle/>
          <a:p>
            <a:fld id="{0E1052C4-EA6A-454A-96A6-0B3497FBD86B}" type="slidenum">
              <a:rPr lang="en-GB" smtClean="0"/>
              <a:pPr/>
              <a:t>2</a:t>
            </a:fld>
            <a:endParaRPr lang="en-GB" dirty="0"/>
          </a:p>
        </p:txBody>
      </p:sp>
    </p:spTree>
    <p:extLst>
      <p:ext uri="{BB962C8B-B14F-4D97-AF65-F5344CB8AC3E}">
        <p14:creationId xmlns:p14="http://schemas.microsoft.com/office/powerpoint/2010/main" val="11080482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sz="1200" b="0" i="0" kern="1200" dirty="0">
              <a:solidFill>
                <a:schemeClr val="tx1"/>
              </a:solidFill>
              <a:effectLst/>
              <a:latin typeface="+mn-lt"/>
              <a:ea typeface="+mn-ea"/>
              <a:cs typeface="+mn-cs"/>
            </a:endParaRPr>
          </a:p>
        </p:txBody>
      </p:sp>
      <p:sp>
        <p:nvSpPr>
          <p:cNvPr id="4" name="Date Placeholder 3"/>
          <p:cNvSpPr>
            <a:spLocks noGrp="1"/>
          </p:cNvSpPr>
          <p:nvPr>
            <p:ph type="dt" idx="10"/>
          </p:nvPr>
        </p:nvSpPr>
        <p:spPr/>
        <p:txBody>
          <a:bodyPr/>
          <a:lstStyle/>
          <a:p>
            <a:fld id="{44732EC5-A57E-40B0-AEED-58A678E69823}" type="datetime4">
              <a:rPr lang="en-GB" smtClean="0"/>
              <a:pPr/>
              <a:t>19 December 2019</a:t>
            </a:fld>
            <a:endParaRPr lang="en-GB" dirty="0"/>
          </a:p>
        </p:txBody>
      </p:sp>
      <p:sp>
        <p:nvSpPr>
          <p:cNvPr id="5" name="Slide Number Placeholder 4"/>
          <p:cNvSpPr>
            <a:spLocks noGrp="1"/>
          </p:cNvSpPr>
          <p:nvPr>
            <p:ph type="sldNum" sz="quarter" idx="11"/>
          </p:nvPr>
        </p:nvSpPr>
        <p:spPr/>
        <p:txBody>
          <a:bodyPr/>
          <a:lstStyle/>
          <a:p>
            <a:fld id="{0E1052C4-EA6A-454A-96A6-0B3497FBD86B}" type="slidenum">
              <a:rPr lang="en-GB" smtClean="0"/>
              <a:pPr/>
              <a:t>3</a:t>
            </a:fld>
            <a:endParaRPr lang="en-GB" dirty="0"/>
          </a:p>
        </p:txBody>
      </p:sp>
    </p:spTree>
    <p:extLst>
      <p:ext uri="{BB962C8B-B14F-4D97-AF65-F5344CB8AC3E}">
        <p14:creationId xmlns:p14="http://schemas.microsoft.com/office/powerpoint/2010/main" val="11080482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zh-CN" sz="1200" b="0" i="0" kern="1200" dirty="0">
              <a:solidFill>
                <a:schemeClr val="tx1"/>
              </a:solidFill>
              <a:effectLst/>
              <a:latin typeface="+mn-lt"/>
              <a:ea typeface="+mn-ea"/>
              <a:cs typeface="+mn-cs"/>
            </a:endParaRPr>
          </a:p>
        </p:txBody>
      </p:sp>
      <p:sp>
        <p:nvSpPr>
          <p:cNvPr id="4" name="Date Placeholder 3"/>
          <p:cNvSpPr>
            <a:spLocks noGrp="1"/>
          </p:cNvSpPr>
          <p:nvPr>
            <p:ph type="dt" idx="10"/>
          </p:nvPr>
        </p:nvSpPr>
        <p:spPr/>
        <p:txBody>
          <a:bodyPr/>
          <a:lstStyle/>
          <a:p>
            <a:fld id="{44732EC5-A57E-40B0-AEED-58A678E69823}" type="datetime4">
              <a:rPr lang="en-GB" smtClean="0"/>
              <a:pPr/>
              <a:t>19 December 2019</a:t>
            </a:fld>
            <a:endParaRPr lang="en-GB" dirty="0"/>
          </a:p>
        </p:txBody>
      </p:sp>
      <p:sp>
        <p:nvSpPr>
          <p:cNvPr id="5" name="Slide Number Placeholder 4"/>
          <p:cNvSpPr>
            <a:spLocks noGrp="1"/>
          </p:cNvSpPr>
          <p:nvPr>
            <p:ph type="sldNum" sz="quarter" idx="11"/>
          </p:nvPr>
        </p:nvSpPr>
        <p:spPr/>
        <p:txBody>
          <a:bodyPr/>
          <a:lstStyle/>
          <a:p>
            <a:fld id="{0E1052C4-EA6A-454A-96A6-0B3497FBD86B}" type="slidenum">
              <a:rPr lang="en-GB" smtClean="0"/>
              <a:pPr/>
              <a:t>4</a:t>
            </a:fld>
            <a:endParaRPr lang="en-GB" dirty="0"/>
          </a:p>
        </p:txBody>
      </p:sp>
    </p:spTree>
    <p:extLst>
      <p:ext uri="{BB962C8B-B14F-4D97-AF65-F5344CB8AC3E}">
        <p14:creationId xmlns:p14="http://schemas.microsoft.com/office/powerpoint/2010/main" val="11080482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130AAAA-7D01-4683-88EC-18880F76C454}" type="slidenum">
              <a:rPr lang="en-GB" smtClean="0"/>
              <a:t>5</a:t>
            </a:fld>
            <a:endParaRPr lang="en-GB"/>
          </a:p>
        </p:txBody>
      </p:sp>
    </p:spTree>
    <p:extLst>
      <p:ext uri="{BB962C8B-B14F-4D97-AF65-F5344CB8AC3E}">
        <p14:creationId xmlns:p14="http://schemas.microsoft.com/office/powerpoint/2010/main" val="15491297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130AAAA-7D01-4683-88EC-18880F76C454}" type="slidenum">
              <a:rPr lang="en-GB" smtClean="0"/>
              <a:t>8</a:t>
            </a:fld>
            <a:endParaRPr lang="en-GB"/>
          </a:p>
        </p:txBody>
      </p:sp>
    </p:spTree>
    <p:extLst>
      <p:ext uri="{BB962C8B-B14F-4D97-AF65-F5344CB8AC3E}">
        <p14:creationId xmlns:p14="http://schemas.microsoft.com/office/powerpoint/2010/main" val="27876618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130AAAA-7D01-4683-88EC-18880F76C454}" type="slidenum">
              <a:rPr lang="en-GB" smtClean="0"/>
              <a:t>9</a:t>
            </a:fld>
            <a:endParaRPr lang="en-GB"/>
          </a:p>
        </p:txBody>
      </p:sp>
    </p:spTree>
    <p:extLst>
      <p:ext uri="{BB962C8B-B14F-4D97-AF65-F5344CB8AC3E}">
        <p14:creationId xmlns:p14="http://schemas.microsoft.com/office/powerpoint/2010/main" val="31081656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sz="1200" b="0" i="0" kern="1200" dirty="0">
              <a:solidFill>
                <a:schemeClr val="tx1"/>
              </a:solidFill>
              <a:effectLst/>
              <a:latin typeface="+mn-lt"/>
              <a:ea typeface="+mn-ea"/>
              <a:cs typeface="+mn-cs"/>
            </a:endParaRPr>
          </a:p>
        </p:txBody>
      </p:sp>
      <p:sp>
        <p:nvSpPr>
          <p:cNvPr id="4" name="Date Placeholder 3"/>
          <p:cNvSpPr>
            <a:spLocks noGrp="1"/>
          </p:cNvSpPr>
          <p:nvPr>
            <p:ph type="dt" idx="10"/>
          </p:nvPr>
        </p:nvSpPr>
        <p:spPr/>
        <p:txBody>
          <a:bodyPr/>
          <a:lstStyle/>
          <a:p>
            <a:fld id="{44732EC5-A57E-40B0-AEED-58A678E69823}" type="datetime4">
              <a:rPr lang="en-GB" smtClean="0"/>
              <a:pPr/>
              <a:t>19 December 2019</a:t>
            </a:fld>
            <a:endParaRPr lang="en-GB" dirty="0"/>
          </a:p>
        </p:txBody>
      </p:sp>
      <p:sp>
        <p:nvSpPr>
          <p:cNvPr id="5" name="Slide Number Placeholder 4"/>
          <p:cNvSpPr>
            <a:spLocks noGrp="1"/>
          </p:cNvSpPr>
          <p:nvPr>
            <p:ph type="sldNum" sz="quarter" idx="11"/>
          </p:nvPr>
        </p:nvSpPr>
        <p:spPr/>
        <p:txBody>
          <a:bodyPr/>
          <a:lstStyle/>
          <a:p>
            <a:fld id="{0E1052C4-EA6A-454A-96A6-0B3497FBD86B}" type="slidenum">
              <a:rPr lang="en-GB" smtClean="0"/>
              <a:pPr/>
              <a:t>10</a:t>
            </a:fld>
            <a:endParaRPr lang="en-GB" dirty="0"/>
          </a:p>
        </p:txBody>
      </p:sp>
    </p:spTree>
    <p:extLst>
      <p:ext uri="{BB962C8B-B14F-4D97-AF65-F5344CB8AC3E}">
        <p14:creationId xmlns:p14="http://schemas.microsoft.com/office/powerpoint/2010/main" val="1108048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sz="800" baseline="0" dirty="0">
              <a:latin typeface="Times New Roman" panose="02020603050405020304" pitchFamily="18" charset="0"/>
              <a:cs typeface="Times New Roman" panose="02020603050405020304" pitchFamily="18" charset="0"/>
            </a:endParaRPr>
          </a:p>
        </p:txBody>
      </p:sp>
      <p:sp>
        <p:nvSpPr>
          <p:cNvPr id="4" name="Date Placeholder 3"/>
          <p:cNvSpPr>
            <a:spLocks noGrp="1"/>
          </p:cNvSpPr>
          <p:nvPr>
            <p:ph type="dt" idx="10"/>
          </p:nvPr>
        </p:nvSpPr>
        <p:spPr/>
        <p:txBody>
          <a:bodyPr/>
          <a:lstStyle/>
          <a:p>
            <a:fld id="{44732EC5-A57E-40B0-AEED-58A678E69823}" type="datetime4">
              <a:rPr lang="en-GB" smtClean="0"/>
              <a:pPr/>
              <a:t>19 December 2019</a:t>
            </a:fld>
            <a:endParaRPr lang="en-GB" dirty="0"/>
          </a:p>
        </p:txBody>
      </p:sp>
      <p:sp>
        <p:nvSpPr>
          <p:cNvPr id="5" name="Slide Number Placeholder 4"/>
          <p:cNvSpPr>
            <a:spLocks noGrp="1"/>
          </p:cNvSpPr>
          <p:nvPr>
            <p:ph type="sldNum" sz="quarter" idx="11"/>
          </p:nvPr>
        </p:nvSpPr>
        <p:spPr/>
        <p:txBody>
          <a:bodyPr/>
          <a:lstStyle/>
          <a:p>
            <a:fld id="{0E1052C4-EA6A-454A-96A6-0B3497FBD86B}" type="slidenum">
              <a:rPr lang="en-GB" smtClean="0"/>
              <a:pPr/>
              <a:t>11</a:t>
            </a:fld>
            <a:endParaRPr lang="en-GB" dirty="0"/>
          </a:p>
        </p:txBody>
      </p:sp>
    </p:spTree>
    <p:extLst>
      <p:ext uri="{BB962C8B-B14F-4D97-AF65-F5344CB8AC3E}">
        <p14:creationId xmlns:p14="http://schemas.microsoft.com/office/powerpoint/2010/main" val="1108048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GB" i="0" dirty="0"/>
          </a:p>
        </p:txBody>
      </p:sp>
      <p:sp>
        <p:nvSpPr>
          <p:cNvPr id="4" name="Slide Number Placeholder 3"/>
          <p:cNvSpPr>
            <a:spLocks noGrp="1"/>
          </p:cNvSpPr>
          <p:nvPr>
            <p:ph type="sldNum" sz="quarter" idx="10"/>
          </p:nvPr>
        </p:nvSpPr>
        <p:spPr/>
        <p:txBody>
          <a:bodyPr/>
          <a:lstStyle/>
          <a:p>
            <a:fld id="{5BAFD5B6-36AD-48C5-867C-C5940AE28F53}" type="slidenum">
              <a:rPr lang="en-AU" smtClean="0"/>
              <a:pPr/>
              <a:t>12</a:t>
            </a:fld>
            <a:endParaRPr lang="en-AU"/>
          </a:p>
        </p:txBody>
      </p:sp>
    </p:spTree>
    <p:extLst>
      <p:ext uri="{BB962C8B-B14F-4D97-AF65-F5344CB8AC3E}">
        <p14:creationId xmlns:p14="http://schemas.microsoft.com/office/powerpoint/2010/main" val="1310529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1200" dirty="0">
              <a:latin typeface="Times New Roman" panose="02020603050405020304" pitchFamily="18" charset="0"/>
              <a:cs typeface="Times New Roman" panose="02020603050405020304" pitchFamily="18" charset="0"/>
            </a:endParaRPr>
          </a:p>
          <a:p>
            <a:pPr marL="0" indent="0">
              <a:buFont typeface="Arial" panose="020B0604020202020204" pitchFamily="34" charset="0"/>
              <a:buNone/>
            </a:pPr>
            <a:endParaRPr lang="en-US"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BAFD5B6-36AD-48C5-867C-C5940AE28F53}" type="slidenum">
              <a:rPr lang="en-AU" smtClean="0"/>
              <a:pPr/>
              <a:t>13</a:t>
            </a:fld>
            <a:endParaRPr lang="en-AU"/>
          </a:p>
        </p:txBody>
      </p:sp>
    </p:spTree>
    <p:extLst>
      <p:ext uri="{BB962C8B-B14F-4D97-AF65-F5344CB8AC3E}">
        <p14:creationId xmlns:p14="http://schemas.microsoft.com/office/powerpoint/2010/main" val="13105295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GB" i="0" dirty="0"/>
          </a:p>
        </p:txBody>
      </p:sp>
      <p:sp>
        <p:nvSpPr>
          <p:cNvPr id="4" name="Slide Number Placeholder 3"/>
          <p:cNvSpPr>
            <a:spLocks noGrp="1"/>
          </p:cNvSpPr>
          <p:nvPr>
            <p:ph type="sldNum" sz="quarter" idx="10"/>
          </p:nvPr>
        </p:nvSpPr>
        <p:spPr/>
        <p:txBody>
          <a:bodyPr/>
          <a:lstStyle/>
          <a:p>
            <a:fld id="{5BAFD5B6-36AD-48C5-867C-C5940AE28F53}" type="slidenum">
              <a:rPr lang="en-AU" smtClean="0"/>
              <a:pPr/>
              <a:t>14</a:t>
            </a:fld>
            <a:endParaRPr lang="en-AU"/>
          </a:p>
        </p:txBody>
      </p:sp>
    </p:spTree>
    <p:extLst>
      <p:ext uri="{BB962C8B-B14F-4D97-AF65-F5344CB8AC3E}">
        <p14:creationId xmlns:p14="http://schemas.microsoft.com/office/powerpoint/2010/main" val="13105295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2" indent="0" algn="just">
              <a:buFont typeface="Arial" panose="020B0604020202020204" pitchFamily="34" charset="0"/>
              <a:buNone/>
            </a:pPr>
            <a:endParaRPr lang="en-GB" sz="1200" b="0" i="0" u="none" dirty="0">
              <a:solidFill>
                <a:schemeClr val="tx2"/>
              </a:solidFill>
            </a:endParaRPr>
          </a:p>
        </p:txBody>
      </p:sp>
      <p:sp>
        <p:nvSpPr>
          <p:cNvPr id="4" name="Slide Number Placeholder 3"/>
          <p:cNvSpPr>
            <a:spLocks noGrp="1"/>
          </p:cNvSpPr>
          <p:nvPr>
            <p:ph type="sldNum" sz="quarter" idx="10"/>
          </p:nvPr>
        </p:nvSpPr>
        <p:spPr/>
        <p:txBody>
          <a:bodyPr/>
          <a:lstStyle/>
          <a:p>
            <a:fld id="{5BAFD5B6-36AD-48C5-867C-C5940AE28F53}" type="slidenum">
              <a:rPr lang="en-AU" smtClean="0"/>
              <a:pPr/>
              <a:t>15</a:t>
            </a:fld>
            <a:endParaRPr lang="en-AU"/>
          </a:p>
        </p:txBody>
      </p:sp>
    </p:spTree>
    <p:extLst>
      <p:ext uri="{BB962C8B-B14F-4D97-AF65-F5344CB8AC3E}">
        <p14:creationId xmlns:p14="http://schemas.microsoft.com/office/powerpoint/2010/main" val="37935607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sz="800" baseline="0" dirty="0">
              <a:latin typeface="Times New Roman" panose="02020603050405020304" pitchFamily="18" charset="0"/>
              <a:cs typeface="Times New Roman" panose="02020603050405020304" pitchFamily="18" charset="0"/>
            </a:endParaRPr>
          </a:p>
        </p:txBody>
      </p:sp>
      <p:sp>
        <p:nvSpPr>
          <p:cNvPr id="4" name="Date Placeholder 3"/>
          <p:cNvSpPr>
            <a:spLocks noGrp="1"/>
          </p:cNvSpPr>
          <p:nvPr>
            <p:ph type="dt" idx="10"/>
          </p:nvPr>
        </p:nvSpPr>
        <p:spPr/>
        <p:txBody>
          <a:bodyPr/>
          <a:lstStyle/>
          <a:p>
            <a:fld id="{44732EC5-A57E-40B0-AEED-58A678E69823}" type="datetime4">
              <a:rPr lang="en-GB" smtClean="0"/>
              <a:pPr/>
              <a:t>19 December 2019</a:t>
            </a:fld>
            <a:endParaRPr lang="en-GB" dirty="0"/>
          </a:p>
        </p:txBody>
      </p:sp>
      <p:sp>
        <p:nvSpPr>
          <p:cNvPr id="5" name="Slide Number Placeholder 4"/>
          <p:cNvSpPr>
            <a:spLocks noGrp="1"/>
          </p:cNvSpPr>
          <p:nvPr>
            <p:ph type="sldNum" sz="quarter" idx="11"/>
          </p:nvPr>
        </p:nvSpPr>
        <p:spPr/>
        <p:txBody>
          <a:bodyPr/>
          <a:lstStyle/>
          <a:p>
            <a:fld id="{0E1052C4-EA6A-454A-96A6-0B3497FBD86B}" type="slidenum">
              <a:rPr lang="en-GB" smtClean="0"/>
              <a:pPr/>
              <a:t>16</a:t>
            </a:fld>
            <a:endParaRPr lang="en-GB" dirty="0"/>
          </a:p>
        </p:txBody>
      </p:sp>
    </p:spTree>
    <p:extLst>
      <p:ext uri="{BB962C8B-B14F-4D97-AF65-F5344CB8AC3E}">
        <p14:creationId xmlns:p14="http://schemas.microsoft.com/office/powerpoint/2010/main" val="11080482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130AAAA-7D01-4683-88EC-18880F76C454}" type="slidenum">
              <a:rPr lang="en-GB" smtClean="0"/>
              <a:t>17</a:t>
            </a:fld>
            <a:endParaRPr lang="en-GB"/>
          </a:p>
        </p:txBody>
      </p:sp>
    </p:spTree>
    <p:extLst>
      <p:ext uri="{BB962C8B-B14F-4D97-AF65-F5344CB8AC3E}">
        <p14:creationId xmlns:p14="http://schemas.microsoft.com/office/powerpoint/2010/main" val="4108706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altLang="zh-CN" baseline="0" dirty="0"/>
          </a:p>
        </p:txBody>
      </p:sp>
      <p:sp>
        <p:nvSpPr>
          <p:cNvPr id="4" name="Slide Number Placeholder 3"/>
          <p:cNvSpPr>
            <a:spLocks noGrp="1"/>
          </p:cNvSpPr>
          <p:nvPr>
            <p:ph type="sldNum" sz="quarter" idx="10"/>
          </p:nvPr>
        </p:nvSpPr>
        <p:spPr/>
        <p:txBody>
          <a:bodyPr/>
          <a:lstStyle/>
          <a:p>
            <a:fld id="{9130AAAA-7D01-4683-88EC-18880F76C454}" type="slidenum">
              <a:rPr lang="en-GB" smtClean="0"/>
              <a:t>18</a:t>
            </a:fld>
            <a:endParaRPr lang="en-GB"/>
          </a:p>
        </p:txBody>
      </p:sp>
    </p:spTree>
    <p:extLst>
      <p:ext uri="{BB962C8B-B14F-4D97-AF65-F5344CB8AC3E}">
        <p14:creationId xmlns:p14="http://schemas.microsoft.com/office/powerpoint/2010/main" val="11162132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9130AAAA-7D01-4683-88EC-18880F76C454}" type="slidenum">
              <a:rPr lang="en-GB" smtClean="0"/>
              <a:t>19</a:t>
            </a:fld>
            <a:endParaRPr lang="en-GB"/>
          </a:p>
        </p:txBody>
      </p:sp>
    </p:spTree>
    <p:extLst>
      <p:ext uri="{BB962C8B-B14F-4D97-AF65-F5344CB8AC3E}">
        <p14:creationId xmlns:p14="http://schemas.microsoft.com/office/powerpoint/2010/main" val="11162132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u="sng" dirty="0"/>
          </a:p>
        </p:txBody>
      </p:sp>
      <p:sp>
        <p:nvSpPr>
          <p:cNvPr id="4" name="Slide Number Placeholder 3"/>
          <p:cNvSpPr>
            <a:spLocks noGrp="1"/>
          </p:cNvSpPr>
          <p:nvPr>
            <p:ph type="sldNum" sz="quarter" idx="10"/>
          </p:nvPr>
        </p:nvSpPr>
        <p:spPr/>
        <p:txBody>
          <a:bodyPr/>
          <a:lstStyle/>
          <a:p>
            <a:fld id="{9130AAAA-7D01-4683-88EC-18880F76C454}" type="slidenum">
              <a:rPr lang="en-GB" smtClean="0"/>
              <a:t>20</a:t>
            </a:fld>
            <a:endParaRPr lang="en-GB"/>
          </a:p>
        </p:txBody>
      </p:sp>
    </p:spTree>
    <p:extLst>
      <p:ext uri="{BB962C8B-B14F-4D97-AF65-F5344CB8AC3E}">
        <p14:creationId xmlns:p14="http://schemas.microsoft.com/office/powerpoint/2010/main" val="9062578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5BAFD5B6-36AD-48C5-867C-C5940AE28F53}" type="slidenum">
              <a:rPr lang="en-AU" smtClean="0"/>
              <a:pPr/>
              <a:t>21</a:t>
            </a:fld>
            <a:endParaRPr lang="en-AU"/>
          </a:p>
        </p:txBody>
      </p:sp>
    </p:spTree>
    <p:extLst>
      <p:ext uri="{BB962C8B-B14F-4D97-AF65-F5344CB8AC3E}">
        <p14:creationId xmlns:p14="http://schemas.microsoft.com/office/powerpoint/2010/main" val="31492926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BAFD5B6-36AD-48C5-867C-C5940AE28F53}" type="slidenum">
              <a:rPr lang="en-AU" smtClean="0"/>
              <a:pPr/>
              <a:t>22</a:t>
            </a:fld>
            <a:endParaRPr lang="en-AU"/>
          </a:p>
        </p:txBody>
      </p:sp>
    </p:spTree>
    <p:extLst>
      <p:ext uri="{BB962C8B-B14F-4D97-AF65-F5344CB8AC3E}">
        <p14:creationId xmlns:p14="http://schemas.microsoft.com/office/powerpoint/2010/main" val="29959304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130AAAA-7D01-4683-88EC-18880F76C454}" type="slidenum">
              <a:rPr lang="en-GB" smtClean="0"/>
              <a:t>23</a:t>
            </a:fld>
            <a:endParaRPr lang="en-GB"/>
          </a:p>
        </p:txBody>
      </p:sp>
    </p:spTree>
    <p:extLst>
      <p:ext uri="{BB962C8B-B14F-4D97-AF65-F5344CB8AC3E}">
        <p14:creationId xmlns:p14="http://schemas.microsoft.com/office/powerpoint/2010/main" val="1873288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130AAAA-7D01-4683-88EC-18880F76C454}" type="slidenum">
              <a:rPr lang="en-GB" smtClean="0"/>
              <a:t>24</a:t>
            </a:fld>
            <a:endParaRPr lang="en-GB"/>
          </a:p>
        </p:txBody>
      </p:sp>
    </p:spTree>
    <p:extLst>
      <p:ext uri="{BB962C8B-B14F-4D97-AF65-F5344CB8AC3E}">
        <p14:creationId xmlns:p14="http://schemas.microsoft.com/office/powerpoint/2010/main" val="1873288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130AAAA-7D01-4683-88EC-18880F76C454}" type="slidenum">
              <a:rPr lang="en-GB" smtClean="0"/>
              <a:t>25</a:t>
            </a:fld>
            <a:endParaRPr lang="en-GB"/>
          </a:p>
        </p:txBody>
      </p:sp>
    </p:spTree>
    <p:extLst>
      <p:ext uri="{BB962C8B-B14F-4D97-AF65-F5344CB8AC3E}">
        <p14:creationId xmlns:p14="http://schemas.microsoft.com/office/powerpoint/2010/main" val="442899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accent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61C49EA2-226E-4E50-8B48-6A874A1DEC2F}" type="datetimeFigureOut">
              <a:rPr lang="en-AU" smtClean="0"/>
              <a:t>19/12/2019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511D280-0087-4025-85DC-7A4BA4039648}" type="slidenum">
              <a:rPr lang="en-AU" smtClean="0"/>
              <a:t>‹#›</a:t>
            </a:fld>
            <a:endParaRPr lang="en-AU"/>
          </a:p>
        </p:txBody>
      </p:sp>
    </p:spTree>
    <p:extLst>
      <p:ext uri="{BB962C8B-B14F-4D97-AF65-F5344CB8AC3E}">
        <p14:creationId xmlns:p14="http://schemas.microsoft.com/office/powerpoint/2010/main" val="2530002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endParaRPr lang="en-AU"/>
          </a:p>
        </p:txBody>
      </p:sp>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lvl1pPr>
              <a:defRPr>
                <a:solidFill>
                  <a:schemeClr val="tx1"/>
                </a:solidFill>
              </a:defRPr>
            </a:lvl1pPr>
          </a:lstStyle>
          <a:p>
            <a:fld id="{61C49EA2-226E-4E50-8B48-6A874A1DEC2F}" type="datetimeFigureOut">
              <a:rPr lang="en-AU" smtClean="0"/>
              <a:pPr/>
              <a:t>19/12/2019</a:t>
            </a:fld>
            <a:endParaRPr lang="en-AU"/>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AU"/>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B511D280-0087-4025-85DC-7A4BA4039648}" type="slidenum">
              <a:rPr lang="en-AU" smtClean="0"/>
              <a:pPr/>
              <a:t>‹#›</a:t>
            </a:fld>
            <a:endParaRPr lang="en-AU"/>
          </a:p>
        </p:txBody>
      </p:sp>
    </p:spTree>
    <p:extLst>
      <p:ext uri="{BB962C8B-B14F-4D97-AF65-F5344CB8AC3E}">
        <p14:creationId xmlns:p14="http://schemas.microsoft.com/office/powerpoint/2010/main" val="1408131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chemeClr val="tx1"/>
                </a:solidFill>
              </a:defRPr>
            </a:lvl1pPr>
          </a:lstStyle>
          <a:p>
            <a:r>
              <a:rPr lang="en-US"/>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accent6"/>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1"/>
                </a:solidFill>
              </a:defRPr>
            </a:lvl1pPr>
          </a:lstStyle>
          <a:p>
            <a:fld id="{61C49EA2-226E-4E50-8B48-6A874A1DEC2F}" type="datetimeFigureOut">
              <a:rPr lang="en-AU" smtClean="0"/>
              <a:pPr/>
              <a:t>19/12/2019</a:t>
            </a:fld>
            <a:endParaRPr lang="en-AU"/>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AU"/>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B511D280-0087-4025-85DC-7A4BA4039648}" type="slidenum">
              <a:rPr lang="en-AU" smtClean="0"/>
              <a:pPr/>
              <a:t>‹#›</a:t>
            </a:fld>
            <a:endParaRPr lang="en-AU"/>
          </a:p>
        </p:txBody>
      </p:sp>
    </p:spTree>
    <p:extLst>
      <p:ext uri="{BB962C8B-B14F-4D97-AF65-F5344CB8AC3E}">
        <p14:creationId xmlns:p14="http://schemas.microsoft.com/office/powerpoint/2010/main" val="3562523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solidFill>
                  <a:schemeClr val="tx1"/>
                </a:solidFill>
              </a:defRPr>
            </a:lvl1pPr>
            <a:lvl2pPr>
              <a:defRPr sz="2400">
                <a:solidFill>
                  <a:schemeClr val="tx1"/>
                </a:solidFill>
              </a:defRPr>
            </a:lvl2pPr>
            <a:lvl3pPr>
              <a:defRPr sz="2000">
                <a:solidFill>
                  <a:schemeClr val="tx1"/>
                </a:solidFill>
              </a:defRPr>
            </a:lvl3pPr>
            <a:lvl4pPr>
              <a:defRPr sz="1800">
                <a:solidFill>
                  <a:schemeClr val="tx1"/>
                </a:solidFill>
              </a:defRPr>
            </a:lvl4pPr>
            <a:lvl5pPr>
              <a:defRPr sz="18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solidFill>
                  <a:schemeClr val="tx1"/>
                </a:solidFill>
              </a:defRPr>
            </a:lvl1pPr>
            <a:lvl2pPr>
              <a:defRPr sz="2400">
                <a:solidFill>
                  <a:schemeClr val="tx1"/>
                </a:solidFill>
              </a:defRPr>
            </a:lvl2pPr>
            <a:lvl3pPr>
              <a:defRPr sz="2000">
                <a:solidFill>
                  <a:schemeClr val="tx1"/>
                </a:solidFill>
              </a:defRPr>
            </a:lvl3pPr>
            <a:lvl4pPr>
              <a:defRPr sz="1800">
                <a:solidFill>
                  <a:schemeClr val="tx1"/>
                </a:solidFill>
              </a:defRPr>
            </a:lvl4pPr>
            <a:lvl5pPr>
              <a:defRPr sz="18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lvl1pPr>
              <a:defRPr>
                <a:solidFill>
                  <a:schemeClr val="tx1"/>
                </a:solidFill>
              </a:defRPr>
            </a:lvl1pPr>
          </a:lstStyle>
          <a:p>
            <a:fld id="{61C49EA2-226E-4E50-8B48-6A874A1DEC2F}" type="datetimeFigureOut">
              <a:rPr lang="en-AU" smtClean="0"/>
              <a:pPr/>
              <a:t>19/12/2019</a:t>
            </a:fld>
            <a:endParaRPr lang="en-AU"/>
          </a:p>
        </p:txBody>
      </p:sp>
      <p:sp>
        <p:nvSpPr>
          <p:cNvPr id="6" name="Footer Placeholder 5"/>
          <p:cNvSpPr>
            <a:spLocks noGrp="1"/>
          </p:cNvSpPr>
          <p:nvPr>
            <p:ph type="ftr" sz="quarter" idx="11"/>
          </p:nvPr>
        </p:nvSpPr>
        <p:spPr/>
        <p:txBody>
          <a:bodyPr/>
          <a:lstStyle>
            <a:lvl1pPr>
              <a:defRPr>
                <a:solidFill>
                  <a:schemeClr val="tx1"/>
                </a:solidFill>
              </a:defRPr>
            </a:lvl1pPr>
          </a:lstStyle>
          <a:p>
            <a:endParaRPr lang="en-AU"/>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B511D280-0087-4025-85DC-7A4BA4039648}" type="slidenum">
              <a:rPr lang="en-AU" smtClean="0"/>
              <a:pPr/>
              <a:t>‹#›</a:t>
            </a:fld>
            <a:endParaRPr lang="en-AU"/>
          </a:p>
        </p:txBody>
      </p:sp>
    </p:spTree>
    <p:extLst>
      <p:ext uri="{BB962C8B-B14F-4D97-AF65-F5344CB8AC3E}">
        <p14:creationId xmlns:p14="http://schemas.microsoft.com/office/powerpoint/2010/main" val="2736971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lvl1pPr>
              <a:defRPr>
                <a:solidFill>
                  <a:schemeClr val="tx1"/>
                </a:solidFill>
              </a:defRPr>
            </a:lvl1pPr>
          </a:lstStyle>
          <a:p>
            <a:fld id="{61C49EA2-226E-4E50-8B48-6A874A1DEC2F}" type="datetimeFigureOut">
              <a:rPr lang="en-AU" smtClean="0"/>
              <a:pPr/>
              <a:t>19/12/2019</a:t>
            </a:fld>
            <a:endParaRPr lang="en-AU"/>
          </a:p>
        </p:txBody>
      </p:sp>
      <p:sp>
        <p:nvSpPr>
          <p:cNvPr id="8" name="Footer Placeholder 7"/>
          <p:cNvSpPr>
            <a:spLocks noGrp="1"/>
          </p:cNvSpPr>
          <p:nvPr>
            <p:ph type="ftr" sz="quarter" idx="11"/>
          </p:nvPr>
        </p:nvSpPr>
        <p:spPr/>
        <p:txBody>
          <a:bodyPr/>
          <a:lstStyle>
            <a:lvl1pPr>
              <a:defRPr>
                <a:solidFill>
                  <a:schemeClr val="tx1"/>
                </a:solidFill>
              </a:defRPr>
            </a:lvl1pPr>
          </a:lstStyle>
          <a:p>
            <a:endParaRPr lang="en-AU"/>
          </a:p>
        </p:txBody>
      </p:sp>
      <p:sp>
        <p:nvSpPr>
          <p:cNvPr id="9" name="Slide Number Placeholder 8"/>
          <p:cNvSpPr>
            <a:spLocks noGrp="1"/>
          </p:cNvSpPr>
          <p:nvPr>
            <p:ph type="sldNum" sz="quarter" idx="12"/>
          </p:nvPr>
        </p:nvSpPr>
        <p:spPr/>
        <p:txBody>
          <a:bodyPr/>
          <a:lstStyle>
            <a:lvl1pPr>
              <a:defRPr>
                <a:solidFill>
                  <a:schemeClr val="tx1"/>
                </a:solidFill>
              </a:defRPr>
            </a:lvl1pPr>
          </a:lstStyle>
          <a:p>
            <a:fld id="{B511D280-0087-4025-85DC-7A4BA4039648}" type="slidenum">
              <a:rPr lang="en-AU" smtClean="0"/>
              <a:pPr/>
              <a:t>‹#›</a:t>
            </a:fld>
            <a:endParaRPr lang="en-AU"/>
          </a:p>
        </p:txBody>
      </p:sp>
    </p:spTree>
    <p:extLst>
      <p:ext uri="{BB962C8B-B14F-4D97-AF65-F5344CB8AC3E}">
        <p14:creationId xmlns:p14="http://schemas.microsoft.com/office/powerpoint/2010/main" val="2930413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endParaRPr lang="en-AU"/>
          </a:p>
        </p:txBody>
      </p:sp>
      <p:sp>
        <p:nvSpPr>
          <p:cNvPr id="3" name="Date Placeholder 2"/>
          <p:cNvSpPr>
            <a:spLocks noGrp="1"/>
          </p:cNvSpPr>
          <p:nvPr>
            <p:ph type="dt" sz="half" idx="10"/>
          </p:nvPr>
        </p:nvSpPr>
        <p:spPr/>
        <p:txBody>
          <a:bodyPr/>
          <a:lstStyle>
            <a:lvl1pPr>
              <a:defRPr>
                <a:solidFill>
                  <a:schemeClr val="tx1"/>
                </a:solidFill>
              </a:defRPr>
            </a:lvl1pPr>
          </a:lstStyle>
          <a:p>
            <a:fld id="{61C49EA2-226E-4E50-8B48-6A874A1DEC2F}" type="datetimeFigureOut">
              <a:rPr lang="en-AU" smtClean="0"/>
              <a:pPr/>
              <a:t>19/12/2019</a:t>
            </a:fld>
            <a:endParaRPr lang="en-AU"/>
          </a:p>
        </p:txBody>
      </p:sp>
      <p:sp>
        <p:nvSpPr>
          <p:cNvPr id="4" name="Footer Placeholder 3"/>
          <p:cNvSpPr>
            <a:spLocks noGrp="1"/>
          </p:cNvSpPr>
          <p:nvPr>
            <p:ph type="ftr" sz="quarter" idx="11"/>
          </p:nvPr>
        </p:nvSpPr>
        <p:spPr/>
        <p:txBody>
          <a:bodyPr/>
          <a:lstStyle>
            <a:lvl1pPr>
              <a:defRPr>
                <a:solidFill>
                  <a:schemeClr val="tx1"/>
                </a:solidFill>
              </a:defRPr>
            </a:lvl1pPr>
          </a:lstStyle>
          <a:p>
            <a:endParaRPr lang="en-AU"/>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B511D280-0087-4025-85DC-7A4BA4039648}" type="slidenum">
              <a:rPr lang="en-AU" smtClean="0"/>
              <a:pPr/>
              <a:t>‹#›</a:t>
            </a:fld>
            <a:endParaRPr lang="en-AU"/>
          </a:p>
        </p:txBody>
      </p:sp>
    </p:spTree>
    <p:extLst>
      <p:ext uri="{BB962C8B-B14F-4D97-AF65-F5344CB8AC3E}">
        <p14:creationId xmlns:p14="http://schemas.microsoft.com/office/powerpoint/2010/main" val="2030707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C49EA2-226E-4E50-8B48-6A874A1DEC2F}" type="datetimeFigureOut">
              <a:rPr lang="en-AU" smtClean="0"/>
              <a:t>19/12/2019</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B511D280-0087-4025-85DC-7A4BA4039648}" type="slidenum">
              <a:rPr lang="en-AU" smtClean="0"/>
              <a:t>‹#›</a:t>
            </a:fld>
            <a:endParaRPr lang="en-AU"/>
          </a:p>
        </p:txBody>
      </p:sp>
    </p:spTree>
    <p:extLst>
      <p:ext uri="{BB962C8B-B14F-4D97-AF65-F5344CB8AC3E}">
        <p14:creationId xmlns:p14="http://schemas.microsoft.com/office/powerpoint/2010/main" val="9350812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1C49EA2-226E-4E50-8B48-6A874A1DEC2F}" type="datetimeFigureOut">
              <a:rPr lang="en-AU" smtClean="0"/>
              <a:t>19/12/2019</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511D280-0087-4025-85DC-7A4BA4039648}" type="slidenum">
              <a:rPr lang="en-AU" smtClean="0"/>
              <a:t>‹#›</a:t>
            </a:fld>
            <a:endParaRPr lang="en-AU"/>
          </a:p>
        </p:txBody>
      </p:sp>
    </p:spTree>
    <p:extLst>
      <p:ext uri="{BB962C8B-B14F-4D97-AF65-F5344CB8AC3E}">
        <p14:creationId xmlns:p14="http://schemas.microsoft.com/office/powerpoint/2010/main" val="10941247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1C49EA2-226E-4E50-8B48-6A874A1DEC2F}" type="datetimeFigureOut">
              <a:rPr lang="en-AU" smtClean="0"/>
              <a:t>19/12/2019</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511D280-0087-4025-85DC-7A4BA4039648}" type="slidenum">
              <a:rPr lang="en-AU" smtClean="0"/>
              <a:t>‹#›</a:t>
            </a:fld>
            <a:endParaRPr lang="en-AU"/>
          </a:p>
        </p:txBody>
      </p:sp>
    </p:spTree>
    <p:extLst>
      <p:ext uri="{BB962C8B-B14F-4D97-AF65-F5344CB8AC3E}">
        <p14:creationId xmlns:p14="http://schemas.microsoft.com/office/powerpoint/2010/main" val="1612854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61C49EA2-226E-4E50-8B48-6A874A1DEC2F}" type="datetimeFigureOut">
              <a:rPr lang="en-AU" smtClean="0"/>
              <a:t>19/12/2019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511D280-0087-4025-85DC-7A4BA4039648}" type="slidenum">
              <a:rPr lang="en-AU" smtClean="0"/>
              <a:t>‹#›</a:t>
            </a:fld>
            <a:endParaRPr lang="en-AU"/>
          </a:p>
        </p:txBody>
      </p:sp>
    </p:spTree>
    <p:extLst>
      <p:ext uri="{BB962C8B-B14F-4D97-AF65-F5344CB8AC3E}">
        <p14:creationId xmlns:p14="http://schemas.microsoft.com/office/powerpoint/2010/main" val="3482225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61C49EA2-226E-4E50-8B48-6A874A1DEC2F}" type="datetimeFigureOut">
              <a:rPr lang="en-AU" smtClean="0"/>
              <a:t>19/12/2019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511D280-0087-4025-85DC-7A4BA4039648}" type="slidenum">
              <a:rPr lang="en-AU" smtClean="0"/>
              <a:t>‹#›</a:t>
            </a:fld>
            <a:endParaRPr lang="en-AU"/>
          </a:p>
        </p:txBody>
      </p:sp>
    </p:spTree>
    <p:extLst>
      <p:ext uri="{BB962C8B-B14F-4D97-AF65-F5344CB8AC3E}">
        <p14:creationId xmlns:p14="http://schemas.microsoft.com/office/powerpoint/2010/main" val="22479737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Slide (with pictur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3347604" y="2268148"/>
            <a:ext cx="5462302" cy="193184"/>
          </a:xfrm>
          <a:prstGeom prst="rect">
            <a:avLst/>
          </a:prstGeom>
        </p:spPr>
        <p:txBody>
          <a:bodyPr vert="horz" lIns="0" tIns="0" rIns="0" bIns="0" rtlCol="0" anchor="ctr" anchorCtr="0">
            <a:noAutofit/>
          </a:bodyPr>
          <a:lstStyle>
            <a:lvl1pPr algn="l">
              <a:spcBef>
                <a:spcPts val="0"/>
              </a:spcBef>
              <a:spcAft>
                <a:spcPts val="0"/>
              </a:spcAft>
              <a:defRPr lang="en-AU" sz="1400" b="0">
                <a:solidFill>
                  <a:schemeClr val="accent1"/>
                </a:solidFill>
                <a:latin typeface="+mj-lt"/>
                <a:ea typeface="+mj-ea"/>
                <a:cs typeface="+mj-cs"/>
              </a:defRPr>
            </a:lvl1pPr>
          </a:lstStyle>
          <a:p>
            <a:pPr>
              <a:lnSpc>
                <a:spcPct val="90000"/>
              </a:lnSpc>
            </a:pPr>
            <a:endParaRPr lang="en-GB" dirty="0"/>
          </a:p>
        </p:txBody>
      </p:sp>
      <p:sp>
        <p:nvSpPr>
          <p:cNvPr id="6" name="Picture Placeholder 5"/>
          <p:cNvSpPr>
            <a:spLocks noGrp="1"/>
          </p:cNvSpPr>
          <p:nvPr>
            <p:ph type="pic" sz="quarter" idx="11"/>
          </p:nvPr>
        </p:nvSpPr>
        <p:spPr>
          <a:xfrm>
            <a:off x="0" y="2775012"/>
            <a:ext cx="9143999" cy="4082988"/>
          </a:xfrm>
        </p:spPr>
        <p:txBody>
          <a:bodyPr/>
          <a:lstStyle/>
          <a:p>
            <a:r>
              <a:rPr lang="en-US" dirty="0"/>
              <a:t>Click icon to add picture</a:t>
            </a:r>
            <a:endParaRPr lang="en-GB" dirty="0"/>
          </a:p>
        </p:txBody>
      </p:sp>
      <p:sp>
        <p:nvSpPr>
          <p:cNvPr id="15" name="Title 1"/>
          <p:cNvSpPr>
            <a:spLocks noGrp="1"/>
          </p:cNvSpPr>
          <p:nvPr>
            <p:ph type="ctrTitle"/>
          </p:nvPr>
        </p:nvSpPr>
        <p:spPr bwMode="gray">
          <a:xfrm>
            <a:off x="3347604" y="676275"/>
            <a:ext cx="5468888" cy="648071"/>
          </a:xfrm>
        </p:spPr>
        <p:txBody>
          <a:bodyPr anchor="ctr" anchorCtr="0">
            <a:noAutofit/>
          </a:bodyPr>
          <a:lstStyle>
            <a:lvl1pPr>
              <a:lnSpc>
                <a:spcPct val="90000"/>
              </a:lnSpc>
              <a:spcBef>
                <a:spcPts val="0"/>
              </a:spcBef>
              <a:spcAft>
                <a:spcPts val="0"/>
              </a:spcAft>
              <a:defRPr sz="3000" baseline="0">
                <a:solidFill>
                  <a:schemeClr val="accent1"/>
                </a:solidFill>
              </a:defRPr>
            </a:lvl1pPr>
          </a:lstStyle>
          <a:p>
            <a:r>
              <a:rPr lang="en-US"/>
              <a:t>Click to edit Master title style</a:t>
            </a:r>
            <a:endParaRPr lang="en-AU"/>
          </a:p>
        </p:txBody>
      </p:sp>
      <p:sp>
        <p:nvSpPr>
          <p:cNvPr id="16" name="Subtitle 2"/>
          <p:cNvSpPr>
            <a:spLocks noGrp="1"/>
          </p:cNvSpPr>
          <p:nvPr>
            <p:ph type="subTitle" idx="1"/>
          </p:nvPr>
        </p:nvSpPr>
        <p:spPr bwMode="gray">
          <a:xfrm>
            <a:off x="3347604" y="1540371"/>
            <a:ext cx="5462302" cy="648047"/>
          </a:xfrm>
        </p:spPr>
        <p:txBody>
          <a:bodyPr/>
          <a:lstStyle>
            <a:lvl1pPr marL="0" indent="0" algn="l">
              <a:lnSpc>
                <a:spcPct val="90000"/>
              </a:lnSpc>
              <a:spcBef>
                <a:spcPts val="0"/>
              </a:spcBef>
              <a:spcAft>
                <a:spcPts val="0"/>
              </a:spcAft>
              <a:buNone/>
              <a:defRPr>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2" name="BM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8600" y="512064"/>
            <a:ext cx="2453400" cy="861862"/>
          </a:xfrm>
          <a:prstGeom prst="rect">
            <a:avLst/>
          </a:prstGeom>
        </p:spPr>
      </p:pic>
    </p:spTree>
    <p:extLst>
      <p:ext uri="{BB962C8B-B14F-4D97-AF65-F5344CB8AC3E}">
        <p14:creationId xmlns:p14="http://schemas.microsoft.com/office/powerpoint/2010/main" val="476781907"/>
      </p:ext>
    </p:extLst>
  </p:cSld>
  <p:clrMapOvr>
    <a:masterClrMapping/>
  </p:clrMapOvr>
  <p:hf hdr="0" ftr="0"/>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3850" y="523874"/>
            <a:ext cx="8496300" cy="744885"/>
          </a:xfrm>
        </p:spPr>
        <p:txBody>
          <a:bodyPr/>
          <a:lstStyle>
            <a:lvl1pPr>
              <a:defRPr>
                <a:solidFill>
                  <a:schemeClr val="accent1"/>
                </a:solidFill>
              </a:defRPr>
            </a:lvl1pPr>
          </a:lstStyle>
          <a:p>
            <a:r>
              <a:rPr lang="en-US"/>
              <a:t>Click to edit Master title style</a:t>
            </a:r>
            <a:endParaRPr lang="en-GB" dirty="0"/>
          </a:p>
        </p:txBody>
      </p:sp>
      <p:sp>
        <p:nvSpPr>
          <p:cNvPr id="3" name="Footer Placeholder 2"/>
          <p:cNvSpPr>
            <a:spLocks noGrp="1"/>
          </p:cNvSpPr>
          <p:nvPr>
            <p:ph type="ftr" sz="quarter" idx="10"/>
          </p:nvPr>
        </p:nvSpPr>
        <p:spPr/>
        <p:txBody>
          <a:bodyPr/>
          <a:lstStyle/>
          <a:p>
            <a:r>
              <a:rPr lang="en-AU" dirty="0"/>
              <a:t>BM Presentation Template</a:t>
            </a:r>
          </a:p>
        </p:txBody>
      </p:sp>
      <p:sp>
        <p:nvSpPr>
          <p:cNvPr id="4" name="Slide Number Placeholder 3"/>
          <p:cNvSpPr>
            <a:spLocks noGrp="1"/>
          </p:cNvSpPr>
          <p:nvPr>
            <p:ph type="sldNum" sz="quarter" idx="11"/>
          </p:nvPr>
        </p:nvSpPr>
        <p:spPr/>
        <p:txBody>
          <a:bodyPr/>
          <a:lstStyle/>
          <a:p>
            <a:fld id="{B511D280-0087-4025-85DC-7A4BA4039648}" type="slidenum">
              <a:rPr lang="en-AU" smtClean="0"/>
              <a:pPr/>
              <a:t>‹#›</a:t>
            </a:fld>
            <a:endParaRPr lang="en-AU" dirty="0"/>
          </a:p>
        </p:txBody>
      </p:sp>
      <p:sp>
        <p:nvSpPr>
          <p:cNvPr id="6" name="Content Placeholder 5"/>
          <p:cNvSpPr>
            <a:spLocks noGrp="1"/>
          </p:cNvSpPr>
          <p:nvPr>
            <p:ph sz="quarter" idx="12" hasCustomPrompt="1"/>
          </p:nvPr>
        </p:nvSpPr>
        <p:spPr>
          <a:xfrm>
            <a:off x="323850" y="1628775"/>
            <a:ext cx="8496300" cy="4537075"/>
          </a:xfrm>
        </p:spPr>
        <p:txBody>
          <a:bodyPr/>
          <a:lstStyle>
            <a:lvl1pPr>
              <a:defRPr>
                <a:solidFill>
                  <a:srgbClr val="5F5F5F"/>
                </a:solidFill>
              </a:defRPr>
            </a:lvl1pPr>
            <a:lvl2pPr>
              <a:defRPr>
                <a:solidFill>
                  <a:schemeClr val="accent1"/>
                </a:solidFill>
              </a:defRPr>
            </a:lvl2pPr>
            <a:lvl3pPr marL="360000" indent="-360000">
              <a:buClr>
                <a:srgbClr val="5F5F5F"/>
              </a:buClr>
              <a:buFont typeface="Wingdings" panose="05000000000000000000" pitchFamily="2" charset="2"/>
              <a:buChar char="§"/>
              <a:defRPr/>
            </a:lvl3pPr>
            <a:lvl4pPr marL="720000" indent="-360000">
              <a:buClr>
                <a:srgbClr val="5F5F5F"/>
              </a:buClr>
              <a:buFont typeface="Wingdings" panose="05000000000000000000" pitchFamily="2" charset="2"/>
              <a:buChar char="§"/>
              <a:defRPr/>
            </a:lvl4pPr>
            <a:lvl5pPr>
              <a:defRPr baseline="0"/>
            </a:lvl5pPr>
            <a:lvl7pPr>
              <a:buAutoNum type="arabicPeriod"/>
              <a:defRPr/>
            </a:lvl7pPr>
            <a:lvl8pPr>
              <a:buAutoNum type="alphaLcParenR"/>
              <a:defRPr/>
            </a:lvl8pPr>
            <a:lvl9pPr>
              <a:defRPr/>
            </a:lvl9pPr>
          </a:lstStyle>
          <a:p>
            <a:pPr lvl="0"/>
            <a:r>
              <a:rPr lang="en-US" dirty="0"/>
              <a:t>Body Text (Arial 20pt)</a:t>
            </a:r>
          </a:p>
          <a:p>
            <a:pPr lvl="1"/>
            <a:r>
              <a:rPr lang="en-US" dirty="0"/>
              <a:t>Heading 1 (Arial 24pt)</a:t>
            </a:r>
          </a:p>
          <a:p>
            <a:pPr lvl="2"/>
            <a:r>
              <a:rPr lang="en-US" dirty="0"/>
              <a:t>Bullet 1 (Arial 20pt)</a:t>
            </a:r>
          </a:p>
          <a:p>
            <a:pPr lvl="3"/>
            <a:r>
              <a:rPr lang="en-US" dirty="0"/>
              <a:t>Bullet 2 </a:t>
            </a:r>
            <a:r>
              <a:rPr lang="en-US"/>
              <a:t>(Arial </a:t>
            </a:r>
            <a:r>
              <a:rPr lang="en-US" dirty="0"/>
              <a:t>20pt)</a:t>
            </a:r>
          </a:p>
          <a:p>
            <a:pPr lvl="4"/>
            <a:r>
              <a:rPr lang="en-US"/>
              <a:t>Bullet 3 (Arial 18pt)</a:t>
            </a:r>
          </a:p>
          <a:p>
            <a:pPr lvl="5"/>
            <a:r>
              <a:rPr lang="en-US"/>
              <a:t>Heading </a:t>
            </a:r>
            <a:r>
              <a:rPr lang="en-US" dirty="0"/>
              <a:t>2 (Arial 20pt)</a:t>
            </a:r>
          </a:p>
          <a:p>
            <a:pPr lvl="6"/>
            <a:r>
              <a:rPr lang="en-US" dirty="0"/>
              <a:t>Number Bullet (Arial 20pt)</a:t>
            </a:r>
          </a:p>
          <a:p>
            <a:pPr lvl="7"/>
            <a:r>
              <a:rPr lang="en-US" dirty="0"/>
              <a:t>Alpha </a:t>
            </a:r>
            <a:r>
              <a:rPr lang="en-US"/>
              <a:t>Bullet 1 (Arial 20pt)</a:t>
            </a:r>
          </a:p>
          <a:p>
            <a:pPr lvl="8"/>
            <a:r>
              <a:rPr lang="en-US"/>
              <a:t>Alpha Bullet 2 (Arial 18pt)</a:t>
            </a:r>
            <a:endParaRPr lang="en-AU" dirty="0"/>
          </a:p>
        </p:txBody>
      </p:sp>
      <p:sp>
        <p:nvSpPr>
          <p:cNvPr id="8" name="Text Placeholder 7"/>
          <p:cNvSpPr>
            <a:spLocks noGrp="1"/>
          </p:cNvSpPr>
          <p:nvPr>
            <p:ph type="body" sz="quarter" idx="13" hasCustomPrompt="1"/>
          </p:nvPr>
        </p:nvSpPr>
        <p:spPr>
          <a:xfrm>
            <a:off x="323850" y="381000"/>
            <a:ext cx="8496300" cy="287337"/>
          </a:xfrm>
        </p:spPr>
        <p:txBody>
          <a:bodyPr/>
          <a:lstStyle>
            <a:lvl1pPr>
              <a:defRPr>
                <a:solidFill>
                  <a:schemeClr val="accent2"/>
                </a:solidFill>
              </a:defRPr>
            </a:lvl1pPr>
          </a:lstStyle>
          <a:p>
            <a:pPr lvl="0"/>
            <a:r>
              <a:rPr lang="en-US" dirty="0"/>
              <a:t>Subheading</a:t>
            </a:r>
            <a:endParaRPr lang="en-GB" dirty="0"/>
          </a:p>
        </p:txBody>
      </p:sp>
    </p:spTree>
    <p:extLst>
      <p:ext uri="{BB962C8B-B14F-4D97-AF65-F5344CB8AC3E}">
        <p14:creationId xmlns:p14="http://schemas.microsoft.com/office/powerpoint/2010/main" val="20811963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8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3850" y="523874"/>
            <a:ext cx="8496300" cy="744885"/>
          </a:xfrm>
        </p:spPr>
        <p:txBody>
          <a:bodyPr/>
          <a:lstStyle>
            <a:lvl1pPr>
              <a:defRPr>
                <a:solidFill>
                  <a:schemeClr val="accent1"/>
                </a:solidFill>
              </a:defRPr>
            </a:lvl1pPr>
          </a:lstStyle>
          <a:p>
            <a:r>
              <a:rPr lang="en-US"/>
              <a:t>Click to edit Master title style</a:t>
            </a:r>
            <a:endParaRPr lang="en-GB" dirty="0"/>
          </a:p>
        </p:txBody>
      </p:sp>
      <p:sp>
        <p:nvSpPr>
          <p:cNvPr id="3" name="Footer Placeholder 2"/>
          <p:cNvSpPr>
            <a:spLocks noGrp="1"/>
          </p:cNvSpPr>
          <p:nvPr>
            <p:ph type="ftr" sz="quarter" idx="10"/>
          </p:nvPr>
        </p:nvSpPr>
        <p:spPr/>
        <p:txBody>
          <a:bodyPr/>
          <a:lstStyle/>
          <a:p>
            <a:r>
              <a:rPr lang="en-AU" dirty="0"/>
              <a:t>BM Presentation Template</a:t>
            </a:r>
          </a:p>
        </p:txBody>
      </p:sp>
      <p:sp>
        <p:nvSpPr>
          <p:cNvPr id="4" name="Slide Number Placeholder 3"/>
          <p:cNvSpPr>
            <a:spLocks noGrp="1"/>
          </p:cNvSpPr>
          <p:nvPr>
            <p:ph type="sldNum" sz="quarter" idx="11"/>
          </p:nvPr>
        </p:nvSpPr>
        <p:spPr/>
        <p:txBody>
          <a:bodyPr/>
          <a:lstStyle/>
          <a:p>
            <a:fld id="{B511D280-0087-4025-85DC-7A4BA4039648}" type="slidenum">
              <a:rPr lang="en-AU" smtClean="0"/>
              <a:pPr/>
              <a:t>‹#›</a:t>
            </a:fld>
            <a:endParaRPr lang="en-AU" dirty="0"/>
          </a:p>
        </p:txBody>
      </p:sp>
      <p:sp>
        <p:nvSpPr>
          <p:cNvPr id="6" name="Content Placeholder 5"/>
          <p:cNvSpPr>
            <a:spLocks noGrp="1"/>
          </p:cNvSpPr>
          <p:nvPr>
            <p:ph sz="quarter" idx="12" hasCustomPrompt="1"/>
          </p:nvPr>
        </p:nvSpPr>
        <p:spPr>
          <a:xfrm>
            <a:off x="323850" y="1628775"/>
            <a:ext cx="8496300" cy="4537075"/>
          </a:xfrm>
        </p:spPr>
        <p:txBody>
          <a:bodyPr/>
          <a:lstStyle>
            <a:lvl1pPr>
              <a:defRPr>
                <a:solidFill>
                  <a:srgbClr val="5F5F5F"/>
                </a:solidFill>
              </a:defRPr>
            </a:lvl1pPr>
            <a:lvl2pPr>
              <a:defRPr>
                <a:solidFill>
                  <a:schemeClr val="accent1"/>
                </a:solidFill>
              </a:defRPr>
            </a:lvl2pPr>
            <a:lvl3pPr marL="360000" indent="-360000">
              <a:buClr>
                <a:srgbClr val="5F5F5F"/>
              </a:buClr>
              <a:buFont typeface="Wingdings" panose="05000000000000000000" pitchFamily="2" charset="2"/>
              <a:buChar char="§"/>
              <a:defRPr/>
            </a:lvl3pPr>
            <a:lvl4pPr marL="720000" indent="-360000">
              <a:buClr>
                <a:srgbClr val="5F5F5F"/>
              </a:buClr>
              <a:buFont typeface="Wingdings" panose="05000000000000000000" pitchFamily="2" charset="2"/>
              <a:buChar char="§"/>
              <a:defRPr/>
            </a:lvl4pPr>
            <a:lvl5pPr>
              <a:defRPr baseline="0"/>
            </a:lvl5pPr>
            <a:lvl7pPr>
              <a:buAutoNum type="arabicPeriod"/>
              <a:defRPr/>
            </a:lvl7pPr>
            <a:lvl8pPr>
              <a:buAutoNum type="alphaLcParenR"/>
              <a:defRPr/>
            </a:lvl8pPr>
            <a:lvl9pPr>
              <a:defRPr/>
            </a:lvl9pPr>
          </a:lstStyle>
          <a:p>
            <a:pPr lvl="0"/>
            <a:r>
              <a:rPr lang="en-US" dirty="0"/>
              <a:t>Body Text (Arial 20pt)</a:t>
            </a:r>
          </a:p>
          <a:p>
            <a:pPr lvl="1"/>
            <a:r>
              <a:rPr lang="en-US" dirty="0"/>
              <a:t>Heading 1 (Arial 24pt)</a:t>
            </a:r>
          </a:p>
          <a:p>
            <a:pPr lvl="2"/>
            <a:r>
              <a:rPr lang="en-US" dirty="0"/>
              <a:t>Bullet 1 (Arial 20pt)</a:t>
            </a:r>
          </a:p>
          <a:p>
            <a:pPr lvl="3"/>
            <a:r>
              <a:rPr lang="en-US" dirty="0"/>
              <a:t>Bullet 2 </a:t>
            </a:r>
            <a:r>
              <a:rPr lang="en-US"/>
              <a:t>(Arial </a:t>
            </a:r>
            <a:r>
              <a:rPr lang="en-US" dirty="0"/>
              <a:t>20pt)</a:t>
            </a:r>
          </a:p>
          <a:p>
            <a:pPr lvl="4"/>
            <a:r>
              <a:rPr lang="en-US"/>
              <a:t>Bullet 3 (Arial 18pt)</a:t>
            </a:r>
          </a:p>
          <a:p>
            <a:pPr lvl="5"/>
            <a:r>
              <a:rPr lang="en-US"/>
              <a:t>Heading </a:t>
            </a:r>
            <a:r>
              <a:rPr lang="en-US" dirty="0"/>
              <a:t>2 (Arial 20pt)</a:t>
            </a:r>
          </a:p>
          <a:p>
            <a:pPr lvl="6"/>
            <a:r>
              <a:rPr lang="en-US" dirty="0"/>
              <a:t>Number Bullet (Arial 20pt)</a:t>
            </a:r>
          </a:p>
          <a:p>
            <a:pPr lvl="7"/>
            <a:r>
              <a:rPr lang="en-US" dirty="0"/>
              <a:t>Alpha </a:t>
            </a:r>
            <a:r>
              <a:rPr lang="en-US"/>
              <a:t>Bullet 1 (Arial 20pt)</a:t>
            </a:r>
          </a:p>
          <a:p>
            <a:pPr lvl="8"/>
            <a:r>
              <a:rPr lang="en-US"/>
              <a:t>Alpha Bullet 2 (Arial 18pt)</a:t>
            </a:r>
            <a:endParaRPr lang="en-AU" dirty="0"/>
          </a:p>
        </p:txBody>
      </p:sp>
      <p:sp>
        <p:nvSpPr>
          <p:cNvPr id="8" name="Text Placeholder 7"/>
          <p:cNvSpPr>
            <a:spLocks noGrp="1"/>
          </p:cNvSpPr>
          <p:nvPr>
            <p:ph type="body" sz="quarter" idx="13" hasCustomPrompt="1"/>
          </p:nvPr>
        </p:nvSpPr>
        <p:spPr>
          <a:xfrm>
            <a:off x="323850" y="381000"/>
            <a:ext cx="8496300" cy="287337"/>
          </a:xfrm>
        </p:spPr>
        <p:txBody>
          <a:bodyPr/>
          <a:lstStyle>
            <a:lvl1pPr>
              <a:defRPr>
                <a:solidFill>
                  <a:schemeClr val="accent2"/>
                </a:solidFill>
              </a:defRPr>
            </a:lvl1pPr>
          </a:lstStyle>
          <a:p>
            <a:pPr lvl="0"/>
            <a:r>
              <a:rPr lang="en-US" dirty="0"/>
              <a:t>Subheading</a:t>
            </a:r>
            <a:endParaRPr lang="en-GB" dirty="0"/>
          </a:p>
        </p:txBody>
      </p:sp>
    </p:spTree>
    <p:extLst>
      <p:ext uri="{BB962C8B-B14F-4D97-AF65-F5344CB8AC3E}">
        <p14:creationId xmlns:p14="http://schemas.microsoft.com/office/powerpoint/2010/main" val="20811963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9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3850" y="523874"/>
            <a:ext cx="8496300" cy="744885"/>
          </a:xfrm>
        </p:spPr>
        <p:txBody>
          <a:bodyPr/>
          <a:lstStyle>
            <a:lvl1pPr>
              <a:defRPr>
                <a:solidFill>
                  <a:schemeClr val="accent1"/>
                </a:solidFill>
              </a:defRPr>
            </a:lvl1pPr>
          </a:lstStyle>
          <a:p>
            <a:r>
              <a:rPr lang="en-US"/>
              <a:t>Click to edit Master title style</a:t>
            </a:r>
            <a:endParaRPr lang="en-GB" dirty="0"/>
          </a:p>
        </p:txBody>
      </p:sp>
      <p:sp>
        <p:nvSpPr>
          <p:cNvPr id="3" name="Footer Placeholder 2"/>
          <p:cNvSpPr>
            <a:spLocks noGrp="1"/>
          </p:cNvSpPr>
          <p:nvPr>
            <p:ph type="ftr" sz="quarter" idx="10"/>
          </p:nvPr>
        </p:nvSpPr>
        <p:spPr/>
        <p:txBody>
          <a:bodyPr/>
          <a:lstStyle/>
          <a:p>
            <a:r>
              <a:rPr lang="en-AU" dirty="0"/>
              <a:t>BM Presentation Template</a:t>
            </a:r>
          </a:p>
        </p:txBody>
      </p:sp>
      <p:sp>
        <p:nvSpPr>
          <p:cNvPr id="4" name="Slide Number Placeholder 3"/>
          <p:cNvSpPr>
            <a:spLocks noGrp="1"/>
          </p:cNvSpPr>
          <p:nvPr>
            <p:ph type="sldNum" sz="quarter" idx="11"/>
          </p:nvPr>
        </p:nvSpPr>
        <p:spPr/>
        <p:txBody>
          <a:bodyPr/>
          <a:lstStyle/>
          <a:p>
            <a:fld id="{B511D280-0087-4025-85DC-7A4BA4039648}" type="slidenum">
              <a:rPr lang="en-AU" smtClean="0"/>
              <a:pPr/>
              <a:t>‹#›</a:t>
            </a:fld>
            <a:endParaRPr lang="en-AU" dirty="0"/>
          </a:p>
        </p:txBody>
      </p:sp>
      <p:sp>
        <p:nvSpPr>
          <p:cNvPr id="6" name="Content Placeholder 5"/>
          <p:cNvSpPr>
            <a:spLocks noGrp="1"/>
          </p:cNvSpPr>
          <p:nvPr>
            <p:ph sz="quarter" idx="12" hasCustomPrompt="1"/>
          </p:nvPr>
        </p:nvSpPr>
        <p:spPr>
          <a:xfrm>
            <a:off x="323850" y="1628775"/>
            <a:ext cx="8496300" cy="4537075"/>
          </a:xfrm>
        </p:spPr>
        <p:txBody>
          <a:bodyPr/>
          <a:lstStyle>
            <a:lvl1pPr>
              <a:defRPr>
                <a:solidFill>
                  <a:srgbClr val="5F5F5F"/>
                </a:solidFill>
              </a:defRPr>
            </a:lvl1pPr>
            <a:lvl2pPr>
              <a:defRPr>
                <a:solidFill>
                  <a:schemeClr val="accent1"/>
                </a:solidFill>
              </a:defRPr>
            </a:lvl2pPr>
            <a:lvl3pPr marL="360000" indent="-360000">
              <a:buClr>
                <a:srgbClr val="5F5F5F"/>
              </a:buClr>
              <a:buFont typeface="Wingdings" panose="05000000000000000000" pitchFamily="2" charset="2"/>
              <a:buChar char="§"/>
              <a:defRPr/>
            </a:lvl3pPr>
            <a:lvl4pPr marL="720000" indent="-360000">
              <a:buClr>
                <a:srgbClr val="5F5F5F"/>
              </a:buClr>
              <a:buFont typeface="Wingdings" panose="05000000000000000000" pitchFamily="2" charset="2"/>
              <a:buChar char="§"/>
              <a:defRPr/>
            </a:lvl4pPr>
            <a:lvl5pPr>
              <a:defRPr baseline="0"/>
            </a:lvl5pPr>
            <a:lvl7pPr>
              <a:buAutoNum type="arabicPeriod"/>
              <a:defRPr/>
            </a:lvl7pPr>
            <a:lvl8pPr>
              <a:buAutoNum type="alphaLcParenR"/>
              <a:defRPr/>
            </a:lvl8pPr>
            <a:lvl9pPr>
              <a:defRPr/>
            </a:lvl9pPr>
          </a:lstStyle>
          <a:p>
            <a:pPr lvl="0"/>
            <a:r>
              <a:rPr lang="en-US" dirty="0"/>
              <a:t>Body Text (Arial 20pt)</a:t>
            </a:r>
          </a:p>
          <a:p>
            <a:pPr lvl="1"/>
            <a:r>
              <a:rPr lang="en-US" dirty="0"/>
              <a:t>Heading 1 (Arial 24pt)</a:t>
            </a:r>
          </a:p>
          <a:p>
            <a:pPr lvl="2"/>
            <a:r>
              <a:rPr lang="en-US" dirty="0"/>
              <a:t>Bullet 1 (Arial 20pt)</a:t>
            </a:r>
          </a:p>
          <a:p>
            <a:pPr lvl="3"/>
            <a:r>
              <a:rPr lang="en-US" dirty="0"/>
              <a:t>Bullet 2 </a:t>
            </a:r>
            <a:r>
              <a:rPr lang="en-US"/>
              <a:t>(Arial </a:t>
            </a:r>
            <a:r>
              <a:rPr lang="en-US" dirty="0"/>
              <a:t>20pt)</a:t>
            </a:r>
          </a:p>
          <a:p>
            <a:pPr lvl="4"/>
            <a:r>
              <a:rPr lang="en-US"/>
              <a:t>Bullet 3 (Arial 18pt)</a:t>
            </a:r>
          </a:p>
          <a:p>
            <a:pPr lvl="5"/>
            <a:r>
              <a:rPr lang="en-US"/>
              <a:t>Heading </a:t>
            </a:r>
            <a:r>
              <a:rPr lang="en-US" dirty="0"/>
              <a:t>2 (Arial 20pt)</a:t>
            </a:r>
          </a:p>
          <a:p>
            <a:pPr lvl="6"/>
            <a:r>
              <a:rPr lang="en-US" dirty="0"/>
              <a:t>Number Bullet (Arial 20pt)</a:t>
            </a:r>
          </a:p>
          <a:p>
            <a:pPr lvl="7"/>
            <a:r>
              <a:rPr lang="en-US" dirty="0"/>
              <a:t>Alpha </a:t>
            </a:r>
            <a:r>
              <a:rPr lang="en-US"/>
              <a:t>Bullet 1 (Arial 20pt)</a:t>
            </a:r>
          </a:p>
          <a:p>
            <a:pPr lvl="8"/>
            <a:r>
              <a:rPr lang="en-US"/>
              <a:t>Alpha Bullet 2 (Arial 18pt)</a:t>
            </a:r>
            <a:endParaRPr lang="en-AU" dirty="0"/>
          </a:p>
        </p:txBody>
      </p:sp>
      <p:sp>
        <p:nvSpPr>
          <p:cNvPr id="8" name="Text Placeholder 7"/>
          <p:cNvSpPr>
            <a:spLocks noGrp="1"/>
          </p:cNvSpPr>
          <p:nvPr>
            <p:ph type="body" sz="quarter" idx="13" hasCustomPrompt="1"/>
          </p:nvPr>
        </p:nvSpPr>
        <p:spPr>
          <a:xfrm>
            <a:off x="323850" y="381000"/>
            <a:ext cx="8496300" cy="287337"/>
          </a:xfrm>
        </p:spPr>
        <p:txBody>
          <a:bodyPr/>
          <a:lstStyle>
            <a:lvl1pPr>
              <a:defRPr>
                <a:solidFill>
                  <a:schemeClr val="accent2"/>
                </a:solidFill>
              </a:defRPr>
            </a:lvl1pPr>
          </a:lstStyle>
          <a:p>
            <a:pPr lvl="0"/>
            <a:r>
              <a:rPr lang="en-US" dirty="0"/>
              <a:t>Subheading</a:t>
            </a:r>
            <a:endParaRPr lang="en-GB" dirty="0"/>
          </a:p>
        </p:txBody>
      </p:sp>
    </p:spTree>
    <p:extLst>
      <p:ext uri="{BB962C8B-B14F-4D97-AF65-F5344CB8AC3E}">
        <p14:creationId xmlns:p14="http://schemas.microsoft.com/office/powerpoint/2010/main" val="20811963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Final Slide">
    <p:spTree>
      <p:nvGrpSpPr>
        <p:cNvPr id="1" name=""/>
        <p:cNvGrpSpPr/>
        <p:nvPr/>
      </p:nvGrpSpPr>
      <p:grpSpPr>
        <a:xfrm>
          <a:off x="0" y="0"/>
          <a:ext cx="0" cy="0"/>
          <a:chOff x="0" y="0"/>
          <a:chExt cx="0" cy="0"/>
        </a:xfrm>
      </p:grpSpPr>
      <p:sp>
        <p:nvSpPr>
          <p:cNvPr id="10" name="Rectangle 9"/>
          <p:cNvSpPr/>
          <p:nvPr userDrawn="1"/>
        </p:nvSpPr>
        <p:spPr bwMode="gray">
          <a:xfrm>
            <a:off x="8892480" y="6472138"/>
            <a:ext cx="249927" cy="199586"/>
          </a:xfrm>
          <a:prstGeom prst="rect">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0" dirty="0"/>
          </a:p>
        </p:txBody>
      </p:sp>
      <p:sp>
        <p:nvSpPr>
          <p:cNvPr id="11" name="BMDisclaimer"/>
          <p:cNvSpPr txBox="1"/>
          <p:nvPr userDrawn="1"/>
        </p:nvSpPr>
        <p:spPr>
          <a:xfrm>
            <a:off x="3354090" y="3649369"/>
            <a:ext cx="5462885" cy="3038475"/>
          </a:xfrm>
          <a:prstGeom prst="rect">
            <a:avLst/>
          </a:prstGeom>
        </p:spPr>
        <p:txBody>
          <a:bodyPr vert="horz" lIns="0" tIns="0" rIns="0" bIns="0" rtlCol="0" anchor="b" anchorCtr="0">
            <a:noAutofit/>
          </a:bodyPr>
          <a:lstStyle>
            <a:lvl1pPr indent="0">
              <a:lnSpc>
                <a:spcPct val="95000"/>
              </a:lnSpc>
              <a:spcBef>
                <a:spcPts val="0"/>
              </a:spcBef>
              <a:spcAft>
                <a:spcPts val="600"/>
              </a:spcAft>
              <a:buClr>
                <a:schemeClr val="tx1"/>
              </a:buClr>
              <a:buFont typeface="Arial" pitchFamily="34" charset="0"/>
              <a:buNone/>
              <a:defRPr sz="800">
                <a:solidFill>
                  <a:srgbClr val="5F5F5F"/>
                </a:solidFill>
              </a:defRPr>
            </a:lvl1pPr>
            <a:lvl2pPr marL="0" indent="0">
              <a:lnSpc>
                <a:spcPct val="95000"/>
              </a:lnSpc>
              <a:spcBef>
                <a:spcPts val="600"/>
              </a:spcBef>
              <a:spcAft>
                <a:spcPts val="600"/>
              </a:spcAft>
              <a:buClr>
                <a:schemeClr val="tx1"/>
              </a:buClr>
              <a:buFont typeface="Arial" pitchFamily="34" charset="0"/>
              <a:buNone/>
              <a:defRPr sz="800">
                <a:solidFill>
                  <a:schemeClr val="tx2"/>
                </a:solidFill>
              </a:defRPr>
            </a:lvl2pPr>
            <a:lvl3pPr marL="360000" indent="-360000">
              <a:lnSpc>
                <a:spcPct val="95000"/>
              </a:lnSpc>
              <a:spcBef>
                <a:spcPts val="300"/>
              </a:spcBef>
              <a:spcAft>
                <a:spcPts val="600"/>
              </a:spcAft>
              <a:buClr>
                <a:schemeClr val="tx1"/>
              </a:buClr>
              <a:buSzPct val="100000"/>
              <a:buFont typeface="Wingdings" panose="05000000000000000000" pitchFamily="2" charset="2"/>
              <a:buChar char="§"/>
              <a:defRPr sz="800" baseline="0">
                <a:solidFill>
                  <a:srgbClr val="5F5F5F"/>
                </a:solidFill>
              </a:defRPr>
            </a:lvl3pPr>
            <a:lvl4pPr marL="720000" indent="-360000">
              <a:lnSpc>
                <a:spcPct val="95000"/>
              </a:lnSpc>
              <a:spcBef>
                <a:spcPts val="0"/>
              </a:spcBef>
              <a:spcAft>
                <a:spcPts val="600"/>
              </a:spcAft>
              <a:buClr>
                <a:schemeClr val="tx1"/>
              </a:buClr>
              <a:buSzPct val="75000"/>
              <a:buFont typeface="Wingdings" panose="05000000000000000000" pitchFamily="2" charset="2"/>
              <a:buChar char="§"/>
              <a:defRPr sz="800" baseline="0">
                <a:solidFill>
                  <a:srgbClr val="5F5F5F"/>
                </a:solidFill>
              </a:defRPr>
            </a:lvl4pPr>
            <a:lvl5pPr marL="0" indent="0">
              <a:lnSpc>
                <a:spcPct val="95000"/>
              </a:lnSpc>
              <a:spcBef>
                <a:spcPts val="600"/>
              </a:spcBef>
              <a:spcAft>
                <a:spcPts val="600"/>
              </a:spcAft>
              <a:buClr>
                <a:schemeClr val="tx1"/>
              </a:buClr>
              <a:buFont typeface="Arial" pitchFamily="34" charset="0"/>
              <a:buNone/>
              <a:defRPr sz="800" b="0" baseline="0">
                <a:solidFill>
                  <a:schemeClr val="accent6"/>
                </a:solidFill>
              </a:defRPr>
            </a:lvl5pPr>
            <a:lvl6pPr marL="381000" indent="-381000">
              <a:lnSpc>
                <a:spcPct val="95000"/>
              </a:lnSpc>
              <a:spcBef>
                <a:spcPts val="600"/>
              </a:spcBef>
              <a:spcAft>
                <a:spcPts val="600"/>
              </a:spcAft>
              <a:buClr>
                <a:srgbClr val="5F5F5F"/>
              </a:buClr>
              <a:buFont typeface="+mj-lt"/>
              <a:buAutoNum type="arabicPeriod"/>
              <a:defRPr sz="2000">
                <a:solidFill>
                  <a:srgbClr val="5F5F5F"/>
                </a:solidFill>
              </a:defRPr>
            </a:lvl6pPr>
            <a:lvl7pPr marL="719138" indent="-346075">
              <a:lnSpc>
                <a:spcPct val="95000"/>
              </a:lnSpc>
              <a:spcBef>
                <a:spcPts val="0"/>
              </a:spcBef>
              <a:spcAft>
                <a:spcPts val="600"/>
              </a:spcAft>
              <a:buClr>
                <a:srgbClr val="5F5F5F"/>
              </a:buClr>
              <a:buFont typeface="+mj-lt"/>
              <a:buAutoNum type="alphaLcPeriod"/>
              <a:defRPr sz="2000">
                <a:solidFill>
                  <a:srgbClr val="5F5F5F"/>
                </a:solidFill>
              </a:defRPr>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lvl="0">
              <a:lnSpc>
                <a:spcPct val="100000"/>
              </a:lnSpc>
              <a:spcAft>
                <a:spcPts val="600"/>
              </a:spcAft>
            </a:pPr>
            <a:r>
              <a:rPr lang="en-GB" sz="800" dirty="0">
                <a:solidFill>
                  <a:schemeClr val="tx2"/>
                </a:solidFill>
              </a:rPr>
              <a:t>Baker &amp; McKenzie LLP is a member firm of Baker &amp; McKenzie International, a Swiss Verein with member law firms around the world.  In accordance with the common terminology used in professional service organisations, reference to a "partner" means a person who is a partner, or equivalent, in such a law firm.  Similarly, reference to an "office" means an office of any such law firm.  This may qualify as “Attorney Advertising” requiring notice in some jurisdictions.  Prior results do not guarantee a similar outcome.
© 2017 Baker &amp; McKenzie LLP</a:t>
            </a:r>
          </a:p>
        </p:txBody>
      </p:sp>
      <p:sp>
        <p:nvSpPr>
          <p:cNvPr id="3" name="BMWebAddress"/>
          <p:cNvSpPr/>
          <p:nvPr userDrawn="1"/>
        </p:nvSpPr>
        <p:spPr>
          <a:xfrm>
            <a:off x="3276600" y="4846868"/>
            <a:ext cx="1635384" cy="246221"/>
          </a:xfrm>
          <a:prstGeom prst="rect">
            <a:avLst/>
          </a:prstGeom>
        </p:spPr>
        <p:txBody>
          <a:bodyPr wrap="none">
            <a:spAutoFit/>
          </a:bodyPr>
          <a:lstStyle/>
          <a:p>
            <a:r>
              <a:rPr lang="en-GB" sz="1000" dirty="0">
                <a:solidFill>
                  <a:schemeClr val="accent1"/>
                </a:solidFill>
              </a:rPr>
              <a:t>www.bakermckenzie.com</a:t>
            </a:r>
          </a:p>
        </p:txBody>
      </p:sp>
      <p:pic>
        <p:nvPicPr>
          <p:cNvPr id="2" name="BM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8600" y="512064"/>
            <a:ext cx="2453400" cy="861862"/>
          </a:xfrm>
          <a:prstGeom prst="rect">
            <a:avLst/>
          </a:prstGeom>
        </p:spPr>
      </p:pic>
    </p:spTree>
    <p:extLst>
      <p:ext uri="{BB962C8B-B14F-4D97-AF65-F5344CB8AC3E}">
        <p14:creationId xmlns:p14="http://schemas.microsoft.com/office/powerpoint/2010/main" val="31081106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2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3850" y="523874"/>
            <a:ext cx="8496300" cy="744885"/>
          </a:xfrm>
        </p:spPr>
        <p:txBody>
          <a:bodyPr/>
          <a:lstStyle>
            <a:lvl1pPr>
              <a:defRPr>
                <a:solidFill>
                  <a:schemeClr val="accent1"/>
                </a:solidFill>
              </a:defRPr>
            </a:lvl1pPr>
          </a:lstStyle>
          <a:p>
            <a:r>
              <a:rPr lang="en-US"/>
              <a:t>Click to edit Master title style</a:t>
            </a:r>
            <a:endParaRPr lang="en-GB" dirty="0"/>
          </a:p>
        </p:txBody>
      </p:sp>
      <p:sp>
        <p:nvSpPr>
          <p:cNvPr id="3" name="Footer Placeholder 2"/>
          <p:cNvSpPr>
            <a:spLocks noGrp="1"/>
          </p:cNvSpPr>
          <p:nvPr>
            <p:ph type="ftr" sz="quarter" idx="10"/>
          </p:nvPr>
        </p:nvSpPr>
        <p:spPr/>
        <p:txBody>
          <a:bodyPr/>
          <a:lstStyle/>
          <a:p>
            <a:r>
              <a:rPr lang="en-AU" dirty="0"/>
              <a:t>BM Presentation Template</a:t>
            </a:r>
          </a:p>
        </p:txBody>
      </p:sp>
      <p:sp>
        <p:nvSpPr>
          <p:cNvPr id="4" name="Slide Number Placeholder 3"/>
          <p:cNvSpPr>
            <a:spLocks noGrp="1"/>
          </p:cNvSpPr>
          <p:nvPr>
            <p:ph type="sldNum" sz="quarter" idx="11"/>
          </p:nvPr>
        </p:nvSpPr>
        <p:spPr/>
        <p:txBody>
          <a:bodyPr/>
          <a:lstStyle/>
          <a:p>
            <a:fld id="{B511D280-0087-4025-85DC-7A4BA4039648}" type="slidenum">
              <a:rPr lang="en-AU" smtClean="0"/>
              <a:pPr/>
              <a:t>‹#›</a:t>
            </a:fld>
            <a:endParaRPr lang="en-AU" dirty="0"/>
          </a:p>
        </p:txBody>
      </p:sp>
      <p:sp>
        <p:nvSpPr>
          <p:cNvPr id="6" name="Content Placeholder 5"/>
          <p:cNvSpPr>
            <a:spLocks noGrp="1"/>
          </p:cNvSpPr>
          <p:nvPr>
            <p:ph sz="quarter" idx="12" hasCustomPrompt="1"/>
          </p:nvPr>
        </p:nvSpPr>
        <p:spPr>
          <a:xfrm>
            <a:off x="323850" y="1628775"/>
            <a:ext cx="8496300" cy="4537075"/>
          </a:xfrm>
        </p:spPr>
        <p:txBody>
          <a:bodyPr/>
          <a:lstStyle>
            <a:lvl1pPr>
              <a:defRPr>
                <a:solidFill>
                  <a:srgbClr val="5F5F5F"/>
                </a:solidFill>
              </a:defRPr>
            </a:lvl1pPr>
            <a:lvl2pPr>
              <a:defRPr>
                <a:solidFill>
                  <a:schemeClr val="accent1"/>
                </a:solidFill>
              </a:defRPr>
            </a:lvl2pPr>
            <a:lvl3pPr marL="360000" indent="-360000">
              <a:buClr>
                <a:srgbClr val="5F5F5F"/>
              </a:buClr>
              <a:buFont typeface="Wingdings" panose="05000000000000000000" pitchFamily="2" charset="2"/>
              <a:buChar char="§"/>
              <a:defRPr/>
            </a:lvl3pPr>
            <a:lvl4pPr marL="720000" indent="-360000">
              <a:buClr>
                <a:srgbClr val="5F5F5F"/>
              </a:buClr>
              <a:buFont typeface="Wingdings" panose="05000000000000000000" pitchFamily="2" charset="2"/>
              <a:buChar char="§"/>
              <a:defRPr/>
            </a:lvl4pPr>
            <a:lvl5pPr>
              <a:defRPr baseline="0"/>
            </a:lvl5pPr>
            <a:lvl7pPr>
              <a:buAutoNum type="arabicPeriod"/>
              <a:defRPr/>
            </a:lvl7pPr>
            <a:lvl8pPr>
              <a:buAutoNum type="alphaLcParenR"/>
              <a:defRPr/>
            </a:lvl8pPr>
            <a:lvl9pPr>
              <a:defRPr/>
            </a:lvl9pPr>
          </a:lstStyle>
          <a:p>
            <a:pPr lvl="0"/>
            <a:r>
              <a:rPr lang="en-US" dirty="0"/>
              <a:t>Body Text (Arial 20pt)</a:t>
            </a:r>
          </a:p>
          <a:p>
            <a:pPr lvl="1"/>
            <a:r>
              <a:rPr lang="en-US" dirty="0"/>
              <a:t>Heading 1 (Arial 24pt)</a:t>
            </a:r>
          </a:p>
          <a:p>
            <a:pPr lvl="2"/>
            <a:r>
              <a:rPr lang="en-US" dirty="0"/>
              <a:t>Bullet 1 (Arial 20pt)</a:t>
            </a:r>
          </a:p>
          <a:p>
            <a:pPr lvl="3"/>
            <a:r>
              <a:rPr lang="en-US" dirty="0"/>
              <a:t>Bullet 2 </a:t>
            </a:r>
            <a:r>
              <a:rPr lang="en-US"/>
              <a:t>(Arial </a:t>
            </a:r>
            <a:r>
              <a:rPr lang="en-US" dirty="0"/>
              <a:t>20pt)</a:t>
            </a:r>
          </a:p>
          <a:p>
            <a:pPr lvl="4"/>
            <a:r>
              <a:rPr lang="en-US"/>
              <a:t>Bullet 3 (Arial 18pt)</a:t>
            </a:r>
          </a:p>
          <a:p>
            <a:pPr lvl="5"/>
            <a:r>
              <a:rPr lang="en-US"/>
              <a:t>Heading </a:t>
            </a:r>
            <a:r>
              <a:rPr lang="en-US" dirty="0"/>
              <a:t>2 (Arial 20pt)</a:t>
            </a:r>
          </a:p>
          <a:p>
            <a:pPr lvl="6"/>
            <a:r>
              <a:rPr lang="en-US" dirty="0"/>
              <a:t>Number Bullet (Arial 20pt)</a:t>
            </a:r>
          </a:p>
          <a:p>
            <a:pPr lvl="7"/>
            <a:r>
              <a:rPr lang="en-US" dirty="0"/>
              <a:t>Alpha </a:t>
            </a:r>
            <a:r>
              <a:rPr lang="en-US"/>
              <a:t>Bullet 1 (Arial 20pt)</a:t>
            </a:r>
          </a:p>
          <a:p>
            <a:pPr lvl="8"/>
            <a:r>
              <a:rPr lang="en-US"/>
              <a:t>Alpha Bullet 2 (Arial 18pt)</a:t>
            </a:r>
            <a:endParaRPr lang="en-AU" dirty="0"/>
          </a:p>
        </p:txBody>
      </p:sp>
      <p:sp>
        <p:nvSpPr>
          <p:cNvPr id="8" name="Text Placeholder 7"/>
          <p:cNvSpPr>
            <a:spLocks noGrp="1"/>
          </p:cNvSpPr>
          <p:nvPr>
            <p:ph type="body" sz="quarter" idx="13" hasCustomPrompt="1"/>
          </p:nvPr>
        </p:nvSpPr>
        <p:spPr>
          <a:xfrm>
            <a:off x="323850" y="381000"/>
            <a:ext cx="8496300" cy="287337"/>
          </a:xfrm>
        </p:spPr>
        <p:txBody>
          <a:bodyPr/>
          <a:lstStyle>
            <a:lvl1pPr>
              <a:defRPr>
                <a:solidFill>
                  <a:schemeClr val="accent2"/>
                </a:solidFill>
              </a:defRPr>
            </a:lvl1pPr>
          </a:lstStyle>
          <a:p>
            <a:pPr lvl="0"/>
            <a:r>
              <a:rPr lang="en-US" dirty="0"/>
              <a:t>Subheading</a:t>
            </a:r>
            <a:endParaRPr lang="en-GB" dirty="0"/>
          </a:p>
        </p:txBody>
      </p:sp>
    </p:spTree>
    <p:extLst>
      <p:ext uri="{BB962C8B-B14F-4D97-AF65-F5344CB8AC3E}">
        <p14:creationId xmlns:p14="http://schemas.microsoft.com/office/powerpoint/2010/main" val="1669910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3850" y="523874"/>
            <a:ext cx="8496300" cy="744885"/>
          </a:xfrm>
        </p:spPr>
        <p:txBody>
          <a:bodyPr/>
          <a:lstStyle>
            <a:lvl1pPr>
              <a:defRPr>
                <a:solidFill>
                  <a:schemeClr val="accent1"/>
                </a:solidFill>
              </a:defRPr>
            </a:lvl1pPr>
          </a:lstStyle>
          <a:p>
            <a:r>
              <a:rPr lang="en-US"/>
              <a:t>Click to edit Master title style</a:t>
            </a:r>
            <a:endParaRPr lang="en-GB" dirty="0"/>
          </a:p>
        </p:txBody>
      </p:sp>
      <p:sp>
        <p:nvSpPr>
          <p:cNvPr id="3" name="Footer Placeholder 2"/>
          <p:cNvSpPr>
            <a:spLocks noGrp="1"/>
          </p:cNvSpPr>
          <p:nvPr>
            <p:ph type="ftr" sz="quarter" idx="10"/>
          </p:nvPr>
        </p:nvSpPr>
        <p:spPr/>
        <p:txBody>
          <a:bodyPr/>
          <a:lstStyle/>
          <a:p>
            <a:r>
              <a:rPr lang="en-AU" dirty="0"/>
              <a:t>BM Presentation Template</a:t>
            </a:r>
          </a:p>
        </p:txBody>
      </p:sp>
      <p:sp>
        <p:nvSpPr>
          <p:cNvPr id="4" name="Slide Number Placeholder 3"/>
          <p:cNvSpPr>
            <a:spLocks noGrp="1"/>
          </p:cNvSpPr>
          <p:nvPr>
            <p:ph type="sldNum" sz="quarter" idx="11"/>
          </p:nvPr>
        </p:nvSpPr>
        <p:spPr/>
        <p:txBody>
          <a:bodyPr/>
          <a:lstStyle/>
          <a:p>
            <a:fld id="{B511D280-0087-4025-85DC-7A4BA4039648}" type="slidenum">
              <a:rPr lang="en-AU" smtClean="0"/>
              <a:pPr/>
              <a:t>‹#›</a:t>
            </a:fld>
            <a:endParaRPr lang="en-AU" dirty="0"/>
          </a:p>
        </p:txBody>
      </p:sp>
      <p:sp>
        <p:nvSpPr>
          <p:cNvPr id="6" name="Content Placeholder 5"/>
          <p:cNvSpPr>
            <a:spLocks noGrp="1"/>
          </p:cNvSpPr>
          <p:nvPr>
            <p:ph sz="quarter" idx="12" hasCustomPrompt="1"/>
          </p:nvPr>
        </p:nvSpPr>
        <p:spPr>
          <a:xfrm>
            <a:off x="323850" y="1628775"/>
            <a:ext cx="8496300" cy="4537075"/>
          </a:xfrm>
        </p:spPr>
        <p:txBody>
          <a:bodyPr/>
          <a:lstStyle>
            <a:lvl1pPr>
              <a:defRPr>
                <a:solidFill>
                  <a:srgbClr val="5F5F5F"/>
                </a:solidFill>
              </a:defRPr>
            </a:lvl1pPr>
            <a:lvl2pPr>
              <a:defRPr>
                <a:solidFill>
                  <a:schemeClr val="accent1"/>
                </a:solidFill>
              </a:defRPr>
            </a:lvl2pPr>
            <a:lvl3pPr marL="360000" indent="-360000">
              <a:buClr>
                <a:srgbClr val="5F5F5F"/>
              </a:buClr>
              <a:buFont typeface="Wingdings" panose="05000000000000000000" pitchFamily="2" charset="2"/>
              <a:buChar char="§"/>
              <a:defRPr/>
            </a:lvl3pPr>
            <a:lvl4pPr marL="720000" indent="-360000">
              <a:buClr>
                <a:srgbClr val="5F5F5F"/>
              </a:buClr>
              <a:buFont typeface="Wingdings" panose="05000000000000000000" pitchFamily="2" charset="2"/>
              <a:buChar char="§"/>
              <a:defRPr/>
            </a:lvl4pPr>
            <a:lvl5pPr>
              <a:defRPr baseline="0"/>
            </a:lvl5pPr>
            <a:lvl7pPr>
              <a:buAutoNum type="arabicPeriod"/>
              <a:defRPr/>
            </a:lvl7pPr>
            <a:lvl8pPr>
              <a:buAutoNum type="alphaLcParenR"/>
              <a:defRPr/>
            </a:lvl8pPr>
            <a:lvl9pPr>
              <a:defRPr/>
            </a:lvl9pPr>
          </a:lstStyle>
          <a:p>
            <a:pPr lvl="0"/>
            <a:r>
              <a:rPr lang="en-US" dirty="0"/>
              <a:t>Body Text (Arial 20pt)</a:t>
            </a:r>
          </a:p>
          <a:p>
            <a:pPr lvl="1"/>
            <a:r>
              <a:rPr lang="en-US" dirty="0"/>
              <a:t>Heading 1 (Arial 24pt)</a:t>
            </a:r>
          </a:p>
          <a:p>
            <a:pPr lvl="2"/>
            <a:r>
              <a:rPr lang="en-US" dirty="0"/>
              <a:t>Bullet 1 (Arial 20pt)</a:t>
            </a:r>
          </a:p>
          <a:p>
            <a:pPr lvl="3"/>
            <a:r>
              <a:rPr lang="en-US" dirty="0"/>
              <a:t>Bullet 2 </a:t>
            </a:r>
            <a:r>
              <a:rPr lang="en-US"/>
              <a:t>(Arial </a:t>
            </a:r>
            <a:r>
              <a:rPr lang="en-US" dirty="0"/>
              <a:t>20pt)</a:t>
            </a:r>
          </a:p>
          <a:p>
            <a:pPr lvl="4"/>
            <a:r>
              <a:rPr lang="en-US"/>
              <a:t>Bullet 3 (Arial 18pt)</a:t>
            </a:r>
          </a:p>
          <a:p>
            <a:pPr lvl="5"/>
            <a:r>
              <a:rPr lang="en-US"/>
              <a:t>Heading </a:t>
            </a:r>
            <a:r>
              <a:rPr lang="en-US" dirty="0"/>
              <a:t>2 (Arial 20pt)</a:t>
            </a:r>
          </a:p>
          <a:p>
            <a:pPr lvl="6"/>
            <a:r>
              <a:rPr lang="en-US" dirty="0"/>
              <a:t>Number Bullet (Arial 20pt)</a:t>
            </a:r>
          </a:p>
          <a:p>
            <a:pPr lvl="7"/>
            <a:r>
              <a:rPr lang="en-US" dirty="0"/>
              <a:t>Alpha </a:t>
            </a:r>
            <a:r>
              <a:rPr lang="en-US"/>
              <a:t>Bullet 1 (Arial 20pt)</a:t>
            </a:r>
          </a:p>
          <a:p>
            <a:pPr lvl="8"/>
            <a:r>
              <a:rPr lang="en-US"/>
              <a:t>Alpha Bullet 2 (Arial 18pt)</a:t>
            </a:r>
            <a:endParaRPr lang="en-AU" dirty="0"/>
          </a:p>
        </p:txBody>
      </p:sp>
      <p:sp>
        <p:nvSpPr>
          <p:cNvPr id="8" name="Text Placeholder 7"/>
          <p:cNvSpPr>
            <a:spLocks noGrp="1"/>
          </p:cNvSpPr>
          <p:nvPr>
            <p:ph type="body" sz="quarter" idx="13" hasCustomPrompt="1"/>
          </p:nvPr>
        </p:nvSpPr>
        <p:spPr>
          <a:xfrm>
            <a:off x="323850" y="381000"/>
            <a:ext cx="8496300" cy="287337"/>
          </a:xfrm>
        </p:spPr>
        <p:txBody>
          <a:bodyPr/>
          <a:lstStyle>
            <a:lvl1pPr>
              <a:defRPr>
                <a:solidFill>
                  <a:schemeClr val="accent2"/>
                </a:solidFill>
              </a:defRPr>
            </a:lvl1pPr>
          </a:lstStyle>
          <a:p>
            <a:pPr lvl="0"/>
            <a:r>
              <a:rPr lang="en-US" dirty="0"/>
              <a:t>Subheading</a:t>
            </a:r>
            <a:endParaRPr lang="en-GB" dirty="0"/>
          </a:p>
        </p:txBody>
      </p:sp>
    </p:spTree>
    <p:extLst>
      <p:ext uri="{BB962C8B-B14F-4D97-AF65-F5344CB8AC3E}">
        <p14:creationId xmlns:p14="http://schemas.microsoft.com/office/powerpoint/2010/main" val="1269720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solidFill>
              </a:defRPr>
            </a:lvl1pPr>
          </a:lstStyle>
          <a:p>
            <a:fld id="{61C49EA2-226E-4E50-8B48-6A874A1DEC2F}" type="datetimeFigureOut">
              <a:rPr lang="en-AU" smtClean="0"/>
              <a:pPr/>
              <a:t>19/12/2019</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B511D280-0087-4025-85DC-7A4BA4039648}" type="slidenum">
              <a:rPr lang="en-AU" smtClean="0"/>
              <a:pPr/>
              <a:t>‹#›</a:t>
            </a:fld>
            <a:endParaRPr lang="en-AU"/>
          </a:p>
        </p:txBody>
      </p:sp>
      <p:sp>
        <p:nvSpPr>
          <p:cNvPr id="7" name="MSIPCMContentMarking" descr="{&quot;HashCode&quot;:-1348403003,&quot;Placement&quot;:&quot;Footer&quot;}">
            <a:extLst>
              <a:ext uri="{FF2B5EF4-FFF2-40B4-BE49-F238E27FC236}">
                <a16:creationId xmlns:a16="http://schemas.microsoft.com/office/drawing/2014/main" id="{BCA7A91F-17D6-4215-BEDB-2640BF633D46}"/>
              </a:ext>
            </a:extLst>
          </p:cNvPr>
          <p:cNvSpPr txBox="1"/>
          <p:nvPr userDrawn="1"/>
        </p:nvSpPr>
        <p:spPr>
          <a:xfrm>
            <a:off x="0" y="6618048"/>
            <a:ext cx="2130404" cy="239952"/>
          </a:xfrm>
          <a:prstGeom prst="rect">
            <a:avLst/>
          </a:prstGeom>
          <a:noFill/>
        </p:spPr>
        <p:txBody>
          <a:bodyPr vert="horz" wrap="square" lIns="0" tIns="0" rIns="0" bIns="0" rtlCol="0" anchor="ctr" anchorCtr="1">
            <a:spAutoFit/>
          </a:bodyPr>
          <a:lstStyle/>
          <a:p>
            <a:pPr algn="l">
              <a:spcBef>
                <a:spcPts val="0"/>
              </a:spcBef>
              <a:spcAft>
                <a:spcPts val="0"/>
              </a:spcAft>
            </a:pPr>
            <a:r>
              <a:rPr lang="en-US" altLang="zh-CN" sz="900">
                <a:solidFill>
                  <a:srgbClr val="0078D7"/>
                </a:solidFill>
                <a:latin typeface="Rockwell" panose="02060603020205020403" pitchFamily="18" charset="0"/>
              </a:rPr>
              <a:t>Information Classification: General</a:t>
            </a:r>
            <a:endParaRPr lang="zh-CN" altLang="en-US" sz="900">
              <a:solidFill>
                <a:srgbClr val="0078D7"/>
              </a:solidFill>
              <a:latin typeface="Rockwell" panose="02060603020205020403" pitchFamily="18" charset="0"/>
            </a:endParaRPr>
          </a:p>
        </p:txBody>
      </p:sp>
    </p:spTree>
    <p:extLst>
      <p:ext uri="{BB962C8B-B14F-4D97-AF65-F5344CB8AC3E}">
        <p14:creationId xmlns:p14="http://schemas.microsoft.com/office/powerpoint/2010/main" val="8118602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8" r:id="rId14"/>
    <p:sldLayoutId id="2147483669" r:id="rId15"/>
    <p:sldLayoutId id="2147483671" r:id="rId16"/>
    <p:sldLayoutId id="2147483676" r:id="rId17"/>
    <p:sldLayoutId id="2147483688"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chemeClr val="tx1"/>
        </a:buClr>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chemeClr val="tx1"/>
        </a:buClr>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chemeClr val="tx1"/>
        </a:buClr>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Clr>
          <a:schemeClr val="tx1"/>
        </a:buClr>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Clr>
          <a:schemeClr val="tx1"/>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5.png"/><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7.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8.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hyperlink" Target="http://www.freeimages.com/" TargetMode="External"/><Relationship Id="rId2" Type="http://schemas.openxmlformats.org/officeDocument/2006/relationships/notesSlide" Target="../notesSlides/notesSlide16.xml"/><Relationship Id="rId1" Type="http://schemas.openxmlformats.org/officeDocument/2006/relationships/slideLayout" Target="../slideLayouts/slideLayout14.xml"/><Relationship Id="rId5" Type="http://schemas.openxmlformats.org/officeDocument/2006/relationships/hyperlink" Target="http://www.morguefile.com/" TargetMode="External"/><Relationship Id="rId4" Type="http://schemas.openxmlformats.org/officeDocument/2006/relationships/hyperlink" Target="http://www.stockfreeimage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hyperlink" Target="http://studentsforliberty.org/wp-content/uploads/2014/08/wikipedia1.png" TargetMode="External"/><Relationship Id="rId2" Type="http://schemas.openxmlformats.org/officeDocument/2006/relationships/notesSlide" Target="../notesSlides/notesSlide18.xml"/><Relationship Id="rId1" Type="http://schemas.openxmlformats.org/officeDocument/2006/relationships/slideLayout" Target="../slideLayouts/slideLayout14.xml"/><Relationship Id="rId5" Type="http://schemas.openxmlformats.org/officeDocument/2006/relationships/image" Target="../media/image20.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microsoft.com/office/2007/relationships/hdphoto" Target="../media/hdphoto2.wdp"/></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a:stretch>
            <a:fillRect/>
          </a:stretch>
        </p:blipFill>
        <p:spPr/>
      </p:pic>
      <p:sp>
        <p:nvSpPr>
          <p:cNvPr id="4" name="Subtitle 3"/>
          <p:cNvSpPr>
            <a:spLocks noGrp="1"/>
          </p:cNvSpPr>
          <p:nvPr>
            <p:ph type="subTitle" idx="1"/>
          </p:nvPr>
        </p:nvSpPr>
        <p:spPr>
          <a:xfrm>
            <a:off x="3131840" y="836712"/>
            <a:ext cx="5904656" cy="504056"/>
          </a:xfrm>
        </p:spPr>
        <p:txBody>
          <a:bodyPr>
            <a:normAutofit lnSpcReduction="10000"/>
          </a:bodyPr>
          <a:lstStyle/>
          <a:p>
            <a:r>
              <a:rPr lang="zh-CN" altLang="en-US" b="1" dirty="0">
                <a:latin typeface="华文中宋" panose="02010600040101010101" pitchFamily="2" charset="-122"/>
                <a:ea typeface="华文中宋" panose="02010600040101010101" pitchFamily="2" charset="-122"/>
              </a:rPr>
              <a:t>中国著作权法概述与合规</a:t>
            </a:r>
            <a:endParaRPr lang="en-GB" b="1" dirty="0">
              <a:latin typeface="华文中宋" panose="02010600040101010101" pitchFamily="2" charset="-122"/>
              <a:ea typeface="华文中宋" panose="02010600040101010101" pitchFamily="2" charset="-122"/>
            </a:endParaRPr>
          </a:p>
        </p:txBody>
      </p:sp>
      <p:sp>
        <p:nvSpPr>
          <p:cNvPr id="2" name="Date Placeholder 1"/>
          <p:cNvSpPr>
            <a:spLocks noGrp="1"/>
          </p:cNvSpPr>
          <p:nvPr>
            <p:ph type="dt" sz="half" idx="10"/>
          </p:nvPr>
        </p:nvSpPr>
        <p:spPr>
          <a:xfrm>
            <a:off x="3286162" y="1556792"/>
            <a:ext cx="3374070" cy="1080120"/>
          </a:xfrm>
        </p:spPr>
        <p:txBody>
          <a:bodyPr/>
          <a:lstStyle/>
          <a:p>
            <a:pPr>
              <a:lnSpc>
                <a:spcPct val="150000"/>
              </a:lnSpc>
            </a:pPr>
            <a:r>
              <a:rPr lang="zh-CN" altLang="en-US" sz="1800" dirty="0">
                <a:solidFill>
                  <a:schemeClr val="tx2"/>
                </a:solidFill>
                <a:latin typeface="华文中宋" panose="02010600040101010101" pitchFamily="2" charset="-122"/>
                <a:ea typeface="华文中宋" panose="02010600040101010101" pitchFamily="2" charset="-122"/>
              </a:rPr>
              <a:t>周整 </a:t>
            </a:r>
            <a:r>
              <a:rPr lang="en-US" altLang="zh-CN" sz="1800" dirty="0">
                <a:solidFill>
                  <a:schemeClr val="tx2"/>
                </a:solidFill>
                <a:latin typeface="华文中宋" panose="02010600040101010101" pitchFamily="2" charset="-122"/>
                <a:ea typeface="华文中宋" panose="02010600040101010101" pitchFamily="2" charset="-122"/>
              </a:rPr>
              <a:t> </a:t>
            </a:r>
            <a:r>
              <a:rPr lang="zh-CN" altLang="en-US" sz="1800" dirty="0">
                <a:solidFill>
                  <a:schemeClr val="tx2"/>
                </a:solidFill>
                <a:latin typeface="华文中宋" panose="02010600040101010101" pitchFamily="2" charset="-122"/>
                <a:ea typeface="华文中宋" panose="02010600040101010101" pitchFamily="2" charset="-122"/>
              </a:rPr>
              <a:t>顾问</a:t>
            </a:r>
            <a:endParaRPr lang="en-US" altLang="zh-CN" sz="1800" dirty="0">
              <a:solidFill>
                <a:schemeClr val="tx2"/>
              </a:solidFill>
              <a:latin typeface="华文中宋" panose="02010600040101010101" pitchFamily="2" charset="-122"/>
              <a:ea typeface="华文中宋" panose="02010600040101010101" pitchFamily="2" charset="-122"/>
            </a:endParaRPr>
          </a:p>
          <a:p>
            <a:pPr>
              <a:lnSpc>
                <a:spcPct val="150000"/>
              </a:lnSpc>
            </a:pPr>
            <a:r>
              <a:rPr lang="zh-CN" altLang="en-US" sz="1800" dirty="0">
                <a:solidFill>
                  <a:schemeClr val="tx2"/>
                </a:solidFill>
                <a:latin typeface="华文中宋" panose="02010600040101010101" pitchFamily="2" charset="-122"/>
                <a:ea typeface="华文中宋" panose="02010600040101010101" pitchFamily="2" charset="-122"/>
              </a:rPr>
              <a:t>奋迅</a:t>
            </a:r>
            <a:r>
              <a:rPr lang="en-US" altLang="zh-CN" sz="1800" dirty="0">
                <a:solidFill>
                  <a:schemeClr val="tx2"/>
                </a:solidFill>
                <a:latin typeface="华文中宋" panose="02010600040101010101" pitchFamily="2" charset="-122"/>
                <a:ea typeface="华文中宋" panose="02010600040101010101" pitchFamily="2" charset="-122"/>
              </a:rPr>
              <a:t>·</a:t>
            </a:r>
            <a:r>
              <a:rPr lang="zh-CN" altLang="en-US" sz="1800" dirty="0">
                <a:solidFill>
                  <a:schemeClr val="tx2"/>
                </a:solidFill>
                <a:latin typeface="华文中宋" panose="02010600040101010101" pitchFamily="2" charset="-122"/>
                <a:ea typeface="华文中宋" panose="02010600040101010101" pitchFamily="2" charset="-122"/>
              </a:rPr>
              <a:t>贝克麦坚时联营办公室</a:t>
            </a:r>
            <a:endParaRPr lang="en-US" altLang="zh-CN" sz="1800" dirty="0">
              <a:solidFill>
                <a:schemeClr val="tx2"/>
              </a:solidFill>
              <a:latin typeface="华文中宋" panose="02010600040101010101" pitchFamily="2" charset="-122"/>
              <a:ea typeface="华文中宋" panose="02010600040101010101" pitchFamily="2" charset="-122"/>
            </a:endParaRPr>
          </a:p>
          <a:p>
            <a:pPr>
              <a:lnSpc>
                <a:spcPct val="150000"/>
              </a:lnSpc>
            </a:pPr>
            <a:r>
              <a:rPr lang="zh-CN" altLang="en-US" sz="1800" dirty="0">
                <a:solidFill>
                  <a:schemeClr val="tx2"/>
                </a:solidFill>
                <a:latin typeface="华文中宋" panose="02010600040101010101" pitchFamily="2" charset="-122"/>
                <a:ea typeface="华文中宋" panose="02010600040101010101" pitchFamily="2" charset="-122"/>
              </a:rPr>
              <a:t>上海</a:t>
            </a:r>
            <a:r>
              <a:rPr lang="en-US" altLang="zh-CN" sz="1800" dirty="0">
                <a:solidFill>
                  <a:schemeClr val="tx2"/>
                </a:solidFill>
                <a:latin typeface="华文中宋" panose="02010600040101010101" pitchFamily="2" charset="-122"/>
                <a:ea typeface="华文中宋" panose="02010600040101010101" pitchFamily="2" charset="-122"/>
              </a:rPr>
              <a:t>·Informa·2019.12</a:t>
            </a:r>
            <a:endParaRPr lang="en-GB" sz="1800" dirty="0">
              <a:solidFill>
                <a:schemeClr val="tx2"/>
              </a:solidFill>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979596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B511D280-0087-4025-85DC-7A4BA4039648}" type="slidenum">
              <a:rPr lang="en-GB" smtClean="0"/>
              <a:pPr/>
              <a:t>2</a:t>
            </a:fld>
            <a:endParaRPr lang="en-GB" dirty="0"/>
          </a:p>
        </p:txBody>
      </p:sp>
      <p:sp>
        <p:nvSpPr>
          <p:cNvPr id="5" name="Text Placeholder 4"/>
          <p:cNvSpPr>
            <a:spLocks noGrp="1"/>
          </p:cNvSpPr>
          <p:nvPr>
            <p:ph type="body" sz="quarter" idx="13"/>
          </p:nvPr>
        </p:nvSpPr>
        <p:spPr>
          <a:xfrm>
            <a:off x="251520" y="308992"/>
            <a:ext cx="7848872" cy="455712"/>
          </a:xfrm>
        </p:spPr>
        <p:txBody>
          <a:bodyPr>
            <a:noAutofit/>
          </a:bodyPr>
          <a:lstStyle/>
          <a:p>
            <a:pPr marL="0" indent="0">
              <a:buNone/>
            </a:pPr>
            <a:r>
              <a:rPr lang="en-US" altLang="zh-CN" sz="2400" b="1" dirty="0">
                <a:latin typeface="华文中宋" panose="02010600040101010101" pitchFamily="2" charset="-122"/>
                <a:ea typeface="华文中宋" panose="02010600040101010101" pitchFamily="2" charset="-122"/>
              </a:rPr>
              <a:t>1. </a:t>
            </a:r>
            <a:r>
              <a:rPr lang="zh-CN" altLang="en-US" sz="2400" b="1" dirty="0">
                <a:latin typeface="华文中宋" panose="02010600040101010101" pitchFamily="2" charset="-122"/>
                <a:ea typeface="华文中宋" panose="02010600040101010101" pitchFamily="2" charset="-122"/>
              </a:rPr>
              <a:t>什么是著作权？</a:t>
            </a:r>
            <a:endParaRPr lang="en-GB" sz="2400" b="1" dirty="0">
              <a:latin typeface="华文中宋" panose="02010600040101010101" pitchFamily="2" charset="-122"/>
              <a:ea typeface="华文中宋" panose="02010600040101010101" pitchFamily="2" charset="-122"/>
            </a:endParaRPr>
          </a:p>
        </p:txBody>
      </p:sp>
      <p:sp>
        <p:nvSpPr>
          <p:cNvPr id="6" name="Content Placeholder 3"/>
          <p:cNvSpPr>
            <a:spLocks noGrp="1"/>
          </p:cNvSpPr>
          <p:nvPr>
            <p:ph sz="quarter" idx="12"/>
          </p:nvPr>
        </p:nvSpPr>
        <p:spPr>
          <a:xfrm>
            <a:off x="395536" y="1628800"/>
            <a:ext cx="8496300" cy="2790825"/>
          </a:xfrm>
        </p:spPr>
        <p:txBody>
          <a:bodyPr/>
          <a:lstStyle/>
          <a:p>
            <a:pPr marL="342900" indent="-342900">
              <a:buFont typeface="Arial" panose="020B0604020202020204" pitchFamily="34" charset="0"/>
              <a:buChar char="•"/>
            </a:pPr>
            <a:r>
              <a:rPr lang="zh-CN" altLang="en-US" sz="2800" dirty="0"/>
              <a:t>属于著作权法意义上的“</a:t>
            </a:r>
            <a:r>
              <a:rPr lang="zh-CN" altLang="en-US" sz="2800" b="1" dirty="0">
                <a:solidFill>
                  <a:schemeClr val="accent2"/>
                </a:solidFill>
                <a:latin typeface="Arial" charset="0"/>
              </a:rPr>
              <a:t>作品</a:t>
            </a:r>
            <a:r>
              <a:rPr lang="zh-CN" altLang="en-US" sz="2800" dirty="0"/>
              <a:t>”</a:t>
            </a:r>
            <a:endParaRPr lang="en-GB" sz="2800" dirty="0"/>
          </a:p>
          <a:p>
            <a:pPr marL="342900" indent="-342900">
              <a:buFont typeface="Arial" panose="020B0604020202020204" pitchFamily="34" charset="0"/>
              <a:buChar char="•"/>
            </a:pPr>
            <a:r>
              <a:rPr lang="zh-CN" altLang="en-US" sz="2800" dirty="0"/>
              <a:t>须具有</a:t>
            </a:r>
            <a:r>
              <a:rPr lang="en-GB" sz="2800" dirty="0"/>
              <a:t> “</a:t>
            </a:r>
            <a:r>
              <a:rPr lang="zh-CN" altLang="en-US" sz="2800" b="1" dirty="0">
                <a:solidFill>
                  <a:schemeClr val="accent2"/>
                </a:solidFill>
                <a:latin typeface="Arial" charset="0"/>
              </a:rPr>
              <a:t>独创性</a:t>
            </a:r>
            <a:r>
              <a:rPr lang="en-GB" sz="2800" dirty="0">
                <a:solidFill>
                  <a:schemeClr val="tx2"/>
                </a:solidFill>
                <a:latin typeface="Arial" charset="0"/>
              </a:rPr>
              <a:t>”</a:t>
            </a:r>
          </a:p>
          <a:p>
            <a:pPr marL="342900" indent="-342900">
              <a:buFont typeface="Arial" panose="020B0604020202020204" pitchFamily="34" charset="0"/>
              <a:buChar char="•"/>
            </a:pPr>
            <a:r>
              <a:rPr lang="zh-CN" altLang="en-US" sz="2800" dirty="0"/>
              <a:t>无需注册，作品一旦产生即获得著作权</a:t>
            </a:r>
            <a:endParaRPr lang="en-GB" sz="2800" dirty="0"/>
          </a:p>
        </p:txBody>
      </p:sp>
      <p:grpSp>
        <p:nvGrpSpPr>
          <p:cNvPr id="7" name="组合 6"/>
          <p:cNvGrpSpPr/>
          <p:nvPr/>
        </p:nvGrpSpPr>
        <p:grpSpPr>
          <a:xfrm>
            <a:off x="539552" y="3680904"/>
            <a:ext cx="7560840" cy="452790"/>
            <a:chOff x="0" y="123274"/>
            <a:chExt cx="7560840" cy="452790"/>
          </a:xfrm>
        </p:grpSpPr>
        <p:sp>
          <p:nvSpPr>
            <p:cNvPr id="8" name="剪去对角的矩形 7"/>
            <p:cNvSpPr/>
            <p:nvPr/>
          </p:nvSpPr>
          <p:spPr>
            <a:xfrm>
              <a:off x="0" y="123274"/>
              <a:ext cx="7560840" cy="452790"/>
            </a:xfrm>
            <a:prstGeom prst="snip2DiagRect">
              <a:avLst/>
            </a:prstGeom>
            <a:solidFill>
              <a:schemeClr val="accent2"/>
            </a:solidFill>
            <a:ln>
              <a:solidFill>
                <a:schemeClr val="accent4">
                  <a:lumMod val="50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1" name="剪去对角的矩形 4"/>
            <p:cNvSpPr/>
            <p:nvPr/>
          </p:nvSpPr>
          <p:spPr>
            <a:xfrm>
              <a:off x="37733" y="161007"/>
              <a:ext cx="7485374" cy="37732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zh-CN" altLang="en-US" sz="1800" kern="1200" dirty="0"/>
                <a:t>著作权不保护思想，仅保护表达形式</a:t>
              </a:r>
              <a:endParaRPr lang="en-GB" sz="1800" kern="1200" dirty="0"/>
            </a:p>
          </p:txBody>
        </p:sp>
      </p:grpSp>
    </p:spTree>
    <p:extLst>
      <p:ext uri="{BB962C8B-B14F-4D97-AF65-F5344CB8AC3E}">
        <p14:creationId xmlns:p14="http://schemas.microsoft.com/office/powerpoint/2010/main" val="2465319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任意多边形 21"/>
          <p:cNvSpPr/>
          <p:nvPr/>
        </p:nvSpPr>
        <p:spPr>
          <a:xfrm>
            <a:off x="5258792" y="1472545"/>
            <a:ext cx="1609259" cy="1647058"/>
          </a:xfrm>
          <a:custGeom>
            <a:avLst/>
            <a:gdLst>
              <a:gd name="connsiteX0" fmla="*/ 0 w 1647057"/>
              <a:gd name="connsiteY0" fmla="*/ 716470 h 1432940"/>
              <a:gd name="connsiteX1" fmla="*/ 358235 w 1647057"/>
              <a:gd name="connsiteY1" fmla="*/ 0 h 1432940"/>
              <a:gd name="connsiteX2" fmla="*/ 1288822 w 1647057"/>
              <a:gd name="connsiteY2" fmla="*/ 0 h 1432940"/>
              <a:gd name="connsiteX3" fmla="*/ 1647057 w 1647057"/>
              <a:gd name="connsiteY3" fmla="*/ 716470 h 1432940"/>
              <a:gd name="connsiteX4" fmla="*/ 1288822 w 1647057"/>
              <a:gd name="connsiteY4" fmla="*/ 1432940 h 1432940"/>
              <a:gd name="connsiteX5" fmla="*/ 358235 w 1647057"/>
              <a:gd name="connsiteY5" fmla="*/ 1432940 h 1432940"/>
              <a:gd name="connsiteX6" fmla="*/ 0 w 1647057"/>
              <a:gd name="connsiteY6" fmla="*/ 716470 h 1432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7057" h="1432940">
                <a:moveTo>
                  <a:pt x="823529" y="0"/>
                </a:moveTo>
                <a:lnTo>
                  <a:pt x="1647056" y="311665"/>
                </a:lnTo>
                <a:lnTo>
                  <a:pt x="1647056" y="1121275"/>
                </a:lnTo>
                <a:lnTo>
                  <a:pt x="823529" y="1432940"/>
                </a:lnTo>
                <a:lnTo>
                  <a:pt x="1" y="1121275"/>
                </a:lnTo>
                <a:lnTo>
                  <a:pt x="1" y="311665"/>
                </a:lnTo>
                <a:lnTo>
                  <a:pt x="823529" y="0"/>
                </a:lnTo>
                <a:close/>
              </a:path>
            </a:pathLst>
          </a:custGeom>
          <a:effectLst>
            <a:glow rad="139700">
              <a:schemeClr val="accent6">
                <a:satMod val="175000"/>
                <a:alpha val="40000"/>
              </a:schemeClr>
            </a:glow>
          </a:effectLst>
        </p:spPr>
        <p:style>
          <a:lnRef idx="2">
            <a:schemeClr val="lt1">
              <a:hueOff val="0"/>
              <a:satOff val="0"/>
              <a:lumOff val="0"/>
              <a:alphaOff val="0"/>
            </a:schemeClr>
          </a:lnRef>
          <a:fillRef idx="1">
            <a:schemeClr val="accent6">
              <a:shade val="50000"/>
              <a:hueOff val="-372614"/>
              <a:satOff val="-64798"/>
              <a:lumOff val="42254"/>
              <a:alphaOff val="0"/>
            </a:schemeClr>
          </a:fillRef>
          <a:effectRef idx="0">
            <a:schemeClr val="accent6">
              <a:shade val="50000"/>
              <a:hueOff val="-372614"/>
              <a:satOff val="-64798"/>
              <a:lumOff val="42254"/>
              <a:alphaOff val="0"/>
            </a:schemeClr>
          </a:effectRef>
          <a:fontRef idx="minor">
            <a:schemeClr val="lt1"/>
          </a:fontRef>
        </p:style>
        <p:txBody>
          <a:bodyPr spcFirstLastPara="0" vert="horz" wrap="square" lIns="223300" tIns="256667" rIns="223301" bIns="256666" numCol="1" spcCol="1270" anchor="ctr" anchorCtr="0">
            <a:noAutofit/>
          </a:bodyPr>
          <a:lstStyle/>
          <a:p>
            <a:pPr lvl="0" algn="ctr" defTabSz="800100">
              <a:lnSpc>
                <a:spcPct val="90000"/>
              </a:lnSpc>
              <a:spcBef>
                <a:spcPct val="0"/>
              </a:spcBef>
              <a:spcAft>
                <a:spcPct val="35000"/>
              </a:spcAft>
            </a:pPr>
            <a:endParaRPr lang="zh-CN" altLang="en-US" sz="1800" kern="1200">
              <a:latin typeface="华文中宋" panose="02010600040101010101" pitchFamily="2" charset="-122"/>
              <a:ea typeface="华文中宋" panose="02010600040101010101" pitchFamily="2" charset="-122"/>
            </a:endParaRPr>
          </a:p>
        </p:txBody>
      </p:sp>
      <p:sp>
        <p:nvSpPr>
          <p:cNvPr id="5" name="Text Placeholder 4"/>
          <p:cNvSpPr>
            <a:spLocks noGrp="1"/>
          </p:cNvSpPr>
          <p:nvPr>
            <p:ph type="body" sz="quarter" idx="13"/>
          </p:nvPr>
        </p:nvSpPr>
        <p:spPr>
          <a:xfrm>
            <a:off x="251520" y="308992"/>
            <a:ext cx="7848872" cy="455712"/>
          </a:xfrm>
          <a:effectLst>
            <a:glow rad="228600">
              <a:schemeClr val="accent6">
                <a:satMod val="175000"/>
                <a:alpha val="40000"/>
              </a:schemeClr>
            </a:glow>
          </a:effectLst>
        </p:spPr>
        <p:txBody>
          <a:bodyPr>
            <a:noAutofit/>
          </a:bodyPr>
          <a:lstStyle/>
          <a:p>
            <a:pPr marL="0" indent="0">
              <a:buNone/>
            </a:pPr>
            <a:r>
              <a:rPr lang="en-US" altLang="zh-CN" sz="2400" b="1" dirty="0">
                <a:latin typeface="华文中宋" panose="02010600040101010101" pitchFamily="2" charset="-122"/>
                <a:ea typeface="华文中宋" panose="02010600040101010101" pitchFamily="2" charset="-122"/>
              </a:rPr>
              <a:t>1.1</a:t>
            </a:r>
            <a:r>
              <a:rPr lang="zh-CN" altLang="en-US" sz="2400" b="1" dirty="0">
                <a:latin typeface="华文中宋" panose="02010600040101010101" pitchFamily="2" charset="-122"/>
                <a:ea typeface="华文中宋" panose="02010600040101010101" pitchFamily="2" charset="-122"/>
              </a:rPr>
              <a:t>受著作权保护的“作品”种类</a:t>
            </a:r>
            <a:endParaRPr lang="en-GB" sz="2400" b="1" dirty="0">
              <a:latin typeface="华文中宋" panose="02010600040101010101" pitchFamily="2" charset="-122"/>
              <a:ea typeface="华文中宋" panose="02010600040101010101" pitchFamily="2" charset="-122"/>
            </a:endParaRPr>
          </a:p>
        </p:txBody>
      </p:sp>
      <p:sp>
        <p:nvSpPr>
          <p:cNvPr id="4" name="任意多边形 3"/>
          <p:cNvSpPr/>
          <p:nvPr/>
        </p:nvSpPr>
        <p:spPr>
          <a:xfrm>
            <a:off x="1763687" y="1379147"/>
            <a:ext cx="1609647" cy="1647058"/>
          </a:xfrm>
          <a:custGeom>
            <a:avLst/>
            <a:gdLst>
              <a:gd name="connsiteX0" fmla="*/ 0 w 1647057"/>
              <a:gd name="connsiteY0" fmla="*/ 716470 h 1432940"/>
              <a:gd name="connsiteX1" fmla="*/ 358235 w 1647057"/>
              <a:gd name="connsiteY1" fmla="*/ 0 h 1432940"/>
              <a:gd name="connsiteX2" fmla="*/ 1288822 w 1647057"/>
              <a:gd name="connsiteY2" fmla="*/ 0 h 1432940"/>
              <a:gd name="connsiteX3" fmla="*/ 1647057 w 1647057"/>
              <a:gd name="connsiteY3" fmla="*/ 716470 h 1432940"/>
              <a:gd name="connsiteX4" fmla="*/ 1288822 w 1647057"/>
              <a:gd name="connsiteY4" fmla="*/ 1432940 h 1432940"/>
              <a:gd name="connsiteX5" fmla="*/ 358235 w 1647057"/>
              <a:gd name="connsiteY5" fmla="*/ 1432940 h 1432940"/>
              <a:gd name="connsiteX6" fmla="*/ 0 w 1647057"/>
              <a:gd name="connsiteY6" fmla="*/ 716470 h 1432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7057" h="1432940">
                <a:moveTo>
                  <a:pt x="823529" y="0"/>
                </a:moveTo>
                <a:lnTo>
                  <a:pt x="1647056" y="311665"/>
                </a:lnTo>
                <a:lnTo>
                  <a:pt x="1647056" y="1121275"/>
                </a:lnTo>
                <a:lnTo>
                  <a:pt x="823529" y="1432940"/>
                </a:lnTo>
                <a:lnTo>
                  <a:pt x="1" y="1121275"/>
                </a:lnTo>
                <a:lnTo>
                  <a:pt x="1" y="311665"/>
                </a:lnTo>
                <a:lnTo>
                  <a:pt x="823529" y="0"/>
                </a:lnTo>
                <a:close/>
              </a:path>
            </a:pathLst>
          </a:custGeom>
        </p:spPr>
        <p:style>
          <a:lnRef idx="2">
            <a:schemeClr val="lt1">
              <a:hueOff val="0"/>
              <a:satOff val="0"/>
              <a:lumOff val="0"/>
              <a:alphaOff val="0"/>
            </a:schemeClr>
          </a:lnRef>
          <a:fillRef idx="1">
            <a:schemeClr val="accent6">
              <a:shade val="50000"/>
              <a:hueOff val="0"/>
              <a:satOff val="0"/>
              <a:lumOff val="0"/>
              <a:alphaOff val="0"/>
            </a:schemeClr>
          </a:fillRef>
          <a:effectRef idx="0">
            <a:schemeClr val="accent6">
              <a:shade val="50000"/>
              <a:hueOff val="0"/>
              <a:satOff val="0"/>
              <a:lumOff val="0"/>
              <a:alphaOff val="0"/>
            </a:schemeClr>
          </a:effectRef>
          <a:fontRef idx="minor">
            <a:schemeClr val="lt1"/>
          </a:fontRef>
        </p:style>
        <p:txBody>
          <a:bodyPr spcFirstLastPara="0" vert="horz" wrap="square" lIns="291880" tIns="325247" rIns="291881" bIns="325246" numCol="1" spcCol="1270" anchor="ctr" anchorCtr="0">
            <a:noAutofit/>
          </a:bodyPr>
          <a:lstStyle/>
          <a:p>
            <a:pPr lvl="0" algn="ctr" defTabSz="800100">
              <a:lnSpc>
                <a:spcPct val="90000"/>
              </a:lnSpc>
              <a:spcBef>
                <a:spcPct val="0"/>
              </a:spcBef>
              <a:spcAft>
                <a:spcPct val="35000"/>
              </a:spcAft>
            </a:pPr>
            <a:r>
              <a:rPr lang="zh-CN" altLang="en-US" sz="1800" kern="1200" dirty="0">
                <a:latin typeface="华文中宋" panose="02010600040101010101" pitchFamily="2" charset="-122"/>
                <a:ea typeface="华文中宋" panose="02010600040101010101" pitchFamily="2" charset="-122"/>
              </a:rPr>
              <a:t>文学作品</a:t>
            </a:r>
          </a:p>
        </p:txBody>
      </p:sp>
      <p:sp>
        <p:nvSpPr>
          <p:cNvPr id="8" name="任意多边形 7"/>
          <p:cNvSpPr/>
          <p:nvPr/>
        </p:nvSpPr>
        <p:spPr>
          <a:xfrm>
            <a:off x="889248" y="2832191"/>
            <a:ext cx="1576959" cy="1647058"/>
          </a:xfrm>
          <a:custGeom>
            <a:avLst/>
            <a:gdLst>
              <a:gd name="connsiteX0" fmla="*/ 0 w 1647057"/>
              <a:gd name="connsiteY0" fmla="*/ 716470 h 1432940"/>
              <a:gd name="connsiteX1" fmla="*/ 358235 w 1647057"/>
              <a:gd name="connsiteY1" fmla="*/ 0 h 1432940"/>
              <a:gd name="connsiteX2" fmla="*/ 1288822 w 1647057"/>
              <a:gd name="connsiteY2" fmla="*/ 0 h 1432940"/>
              <a:gd name="connsiteX3" fmla="*/ 1647057 w 1647057"/>
              <a:gd name="connsiteY3" fmla="*/ 716470 h 1432940"/>
              <a:gd name="connsiteX4" fmla="*/ 1288822 w 1647057"/>
              <a:gd name="connsiteY4" fmla="*/ 1432940 h 1432940"/>
              <a:gd name="connsiteX5" fmla="*/ 358235 w 1647057"/>
              <a:gd name="connsiteY5" fmla="*/ 1432940 h 1432940"/>
              <a:gd name="connsiteX6" fmla="*/ 0 w 1647057"/>
              <a:gd name="connsiteY6" fmla="*/ 716470 h 1432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7057" h="1432940">
                <a:moveTo>
                  <a:pt x="823529" y="0"/>
                </a:moveTo>
                <a:lnTo>
                  <a:pt x="1647056" y="311665"/>
                </a:lnTo>
                <a:lnTo>
                  <a:pt x="1647056" y="1121275"/>
                </a:lnTo>
                <a:lnTo>
                  <a:pt x="823529" y="1432940"/>
                </a:lnTo>
                <a:lnTo>
                  <a:pt x="1" y="1121275"/>
                </a:lnTo>
                <a:lnTo>
                  <a:pt x="1" y="311665"/>
                </a:lnTo>
                <a:lnTo>
                  <a:pt x="823529" y="0"/>
                </a:lnTo>
                <a:close/>
              </a:path>
            </a:pathLst>
          </a:custGeom>
          <a:effectLst>
            <a:glow rad="228600">
              <a:schemeClr val="accent6">
                <a:satMod val="175000"/>
                <a:alpha val="40000"/>
              </a:schemeClr>
            </a:glow>
          </a:effectLst>
        </p:spPr>
        <p:style>
          <a:lnRef idx="2">
            <a:schemeClr val="lt1">
              <a:hueOff val="0"/>
              <a:satOff val="0"/>
              <a:lumOff val="0"/>
              <a:alphaOff val="0"/>
            </a:schemeClr>
          </a:lnRef>
          <a:fillRef idx="1">
            <a:schemeClr val="accent6">
              <a:shade val="50000"/>
              <a:hueOff val="-124205"/>
              <a:satOff val="-21599"/>
              <a:lumOff val="14085"/>
              <a:alphaOff val="0"/>
            </a:schemeClr>
          </a:fillRef>
          <a:effectRef idx="0">
            <a:schemeClr val="accent6">
              <a:shade val="50000"/>
              <a:hueOff val="-124205"/>
              <a:satOff val="-21599"/>
              <a:lumOff val="14085"/>
              <a:alphaOff val="0"/>
            </a:schemeClr>
          </a:effectRef>
          <a:fontRef idx="minor">
            <a:schemeClr val="lt1"/>
          </a:fontRef>
        </p:style>
        <p:txBody>
          <a:bodyPr spcFirstLastPara="0" vert="horz" wrap="square" lIns="223300" tIns="256667" rIns="223301" bIns="256666" numCol="1" spcCol="1270" anchor="ctr" anchorCtr="0">
            <a:noAutofit/>
          </a:bodyPr>
          <a:lstStyle/>
          <a:p>
            <a:pPr lvl="0" algn="ctr" defTabSz="800100">
              <a:lnSpc>
                <a:spcPct val="90000"/>
              </a:lnSpc>
              <a:spcBef>
                <a:spcPct val="0"/>
              </a:spcBef>
              <a:spcAft>
                <a:spcPct val="35000"/>
              </a:spcAft>
            </a:pPr>
            <a:endParaRPr lang="zh-CN" altLang="en-US" sz="1800" kern="1200">
              <a:latin typeface="华文中宋" panose="02010600040101010101" pitchFamily="2" charset="-122"/>
              <a:ea typeface="华文中宋" panose="02010600040101010101" pitchFamily="2" charset="-122"/>
            </a:endParaRPr>
          </a:p>
        </p:txBody>
      </p:sp>
      <p:sp>
        <p:nvSpPr>
          <p:cNvPr id="9" name="任意多边形 8"/>
          <p:cNvSpPr/>
          <p:nvPr/>
        </p:nvSpPr>
        <p:spPr>
          <a:xfrm>
            <a:off x="3566488" y="1434168"/>
            <a:ext cx="1581576" cy="1647058"/>
          </a:xfrm>
          <a:custGeom>
            <a:avLst/>
            <a:gdLst>
              <a:gd name="connsiteX0" fmla="*/ 0 w 1647057"/>
              <a:gd name="connsiteY0" fmla="*/ 716470 h 1432940"/>
              <a:gd name="connsiteX1" fmla="*/ 358235 w 1647057"/>
              <a:gd name="connsiteY1" fmla="*/ 0 h 1432940"/>
              <a:gd name="connsiteX2" fmla="*/ 1288822 w 1647057"/>
              <a:gd name="connsiteY2" fmla="*/ 0 h 1432940"/>
              <a:gd name="connsiteX3" fmla="*/ 1647057 w 1647057"/>
              <a:gd name="connsiteY3" fmla="*/ 716470 h 1432940"/>
              <a:gd name="connsiteX4" fmla="*/ 1288822 w 1647057"/>
              <a:gd name="connsiteY4" fmla="*/ 1432940 h 1432940"/>
              <a:gd name="connsiteX5" fmla="*/ 358235 w 1647057"/>
              <a:gd name="connsiteY5" fmla="*/ 1432940 h 1432940"/>
              <a:gd name="connsiteX6" fmla="*/ 0 w 1647057"/>
              <a:gd name="connsiteY6" fmla="*/ 716470 h 1432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7057" h="1432940">
                <a:moveTo>
                  <a:pt x="823529" y="0"/>
                </a:moveTo>
                <a:lnTo>
                  <a:pt x="1647056" y="311665"/>
                </a:lnTo>
                <a:lnTo>
                  <a:pt x="1647056" y="1121275"/>
                </a:lnTo>
                <a:lnTo>
                  <a:pt x="823529" y="1432940"/>
                </a:lnTo>
                <a:lnTo>
                  <a:pt x="1" y="1121275"/>
                </a:lnTo>
                <a:lnTo>
                  <a:pt x="1" y="311665"/>
                </a:lnTo>
                <a:lnTo>
                  <a:pt x="823529" y="0"/>
                </a:lnTo>
                <a:close/>
              </a:path>
            </a:pathLst>
          </a:custGeom>
        </p:spPr>
        <p:style>
          <a:lnRef idx="2">
            <a:schemeClr val="lt1">
              <a:hueOff val="0"/>
              <a:satOff val="0"/>
              <a:lumOff val="0"/>
              <a:alphaOff val="0"/>
            </a:schemeClr>
          </a:lnRef>
          <a:fillRef idx="1">
            <a:schemeClr val="accent6">
              <a:shade val="50000"/>
              <a:hueOff val="-248410"/>
              <a:satOff val="-43198"/>
              <a:lumOff val="28169"/>
              <a:alphaOff val="0"/>
            </a:schemeClr>
          </a:fillRef>
          <a:effectRef idx="0">
            <a:schemeClr val="accent6">
              <a:shade val="50000"/>
              <a:hueOff val="-248410"/>
              <a:satOff val="-43198"/>
              <a:lumOff val="28169"/>
              <a:alphaOff val="0"/>
            </a:schemeClr>
          </a:effectRef>
          <a:fontRef idx="minor">
            <a:schemeClr val="lt1"/>
          </a:fontRef>
        </p:style>
        <p:txBody>
          <a:bodyPr spcFirstLastPara="0" vert="horz" wrap="square" lIns="291880" tIns="325247" rIns="291881" bIns="325246" numCol="1" spcCol="1270" anchor="ctr" anchorCtr="0">
            <a:noAutofit/>
          </a:bodyPr>
          <a:lstStyle/>
          <a:p>
            <a:pPr lvl="0" algn="ctr" defTabSz="800100">
              <a:lnSpc>
                <a:spcPct val="90000"/>
              </a:lnSpc>
              <a:spcBef>
                <a:spcPct val="0"/>
              </a:spcBef>
              <a:spcAft>
                <a:spcPct val="35000"/>
              </a:spcAft>
            </a:pPr>
            <a:r>
              <a:rPr lang="zh-CN" altLang="en-US" sz="1800" kern="1200" dirty="0">
                <a:latin typeface="华文中宋" panose="02010600040101010101" pitchFamily="2" charset="-122"/>
                <a:ea typeface="华文中宋" panose="02010600040101010101" pitchFamily="2" charset="-122"/>
              </a:rPr>
              <a:t>口述作品</a:t>
            </a:r>
          </a:p>
        </p:txBody>
      </p:sp>
      <p:sp>
        <p:nvSpPr>
          <p:cNvPr id="10" name="任意多边形 9"/>
          <p:cNvSpPr/>
          <p:nvPr/>
        </p:nvSpPr>
        <p:spPr>
          <a:xfrm>
            <a:off x="1148002" y="3158741"/>
            <a:ext cx="1058755" cy="988234"/>
          </a:xfrm>
          <a:custGeom>
            <a:avLst/>
            <a:gdLst>
              <a:gd name="connsiteX0" fmla="*/ 0 w 1058755"/>
              <a:gd name="connsiteY0" fmla="*/ 0 h 988234"/>
              <a:gd name="connsiteX1" fmla="*/ 1058755 w 1058755"/>
              <a:gd name="connsiteY1" fmla="*/ 0 h 988234"/>
              <a:gd name="connsiteX2" fmla="*/ 1058755 w 1058755"/>
              <a:gd name="connsiteY2" fmla="*/ 988234 h 988234"/>
              <a:gd name="connsiteX3" fmla="*/ 0 w 1058755"/>
              <a:gd name="connsiteY3" fmla="*/ 988234 h 988234"/>
              <a:gd name="connsiteX4" fmla="*/ 0 w 1058755"/>
              <a:gd name="connsiteY4" fmla="*/ 0 h 988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8755" h="988234">
                <a:moveTo>
                  <a:pt x="0" y="0"/>
                </a:moveTo>
                <a:lnTo>
                  <a:pt x="1058755" y="0"/>
                </a:lnTo>
                <a:lnTo>
                  <a:pt x="1058755" y="988234"/>
                </a:lnTo>
                <a:lnTo>
                  <a:pt x="0" y="9882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ctr" anchorCtr="0">
            <a:noAutofit/>
          </a:bodyPr>
          <a:lstStyle/>
          <a:p>
            <a:pPr lvl="0" defTabSz="800100">
              <a:lnSpc>
                <a:spcPct val="90000"/>
              </a:lnSpc>
              <a:spcBef>
                <a:spcPct val="0"/>
              </a:spcBef>
              <a:spcAft>
                <a:spcPct val="35000"/>
              </a:spcAft>
            </a:pPr>
            <a:r>
              <a:rPr lang="zh-CN" altLang="en-US" sz="1800" b="0" i="0" kern="1200" dirty="0">
                <a:solidFill>
                  <a:schemeClr val="bg1"/>
                </a:solidFill>
                <a:effectLst/>
                <a:latin typeface="华文中宋" panose="02010600040101010101" pitchFamily="2" charset="-122"/>
                <a:ea typeface="华文中宋" panose="02010600040101010101" pitchFamily="2" charset="-122"/>
                <a:cs typeface="+mn-cs"/>
              </a:rPr>
              <a:t>美术、</a:t>
            </a:r>
            <a:endParaRPr lang="en-US" altLang="zh-CN" sz="1800" b="0" i="0" kern="1200" dirty="0">
              <a:solidFill>
                <a:schemeClr val="bg1"/>
              </a:solidFill>
              <a:effectLst/>
              <a:latin typeface="华文中宋" panose="02010600040101010101" pitchFamily="2" charset="-122"/>
              <a:ea typeface="华文中宋" panose="02010600040101010101" pitchFamily="2" charset="-122"/>
              <a:cs typeface="+mn-cs"/>
            </a:endParaRPr>
          </a:p>
          <a:p>
            <a:pPr lvl="0" defTabSz="800100">
              <a:lnSpc>
                <a:spcPct val="90000"/>
              </a:lnSpc>
              <a:spcBef>
                <a:spcPct val="0"/>
              </a:spcBef>
              <a:spcAft>
                <a:spcPct val="35000"/>
              </a:spcAft>
            </a:pPr>
            <a:r>
              <a:rPr lang="zh-CN" altLang="en-US" sz="1800" b="0" i="0" kern="1200" dirty="0">
                <a:solidFill>
                  <a:schemeClr val="bg1"/>
                </a:solidFill>
                <a:effectLst/>
                <a:latin typeface="华文中宋" panose="02010600040101010101" pitchFamily="2" charset="-122"/>
                <a:ea typeface="华文中宋" panose="02010600040101010101" pitchFamily="2" charset="-122"/>
                <a:cs typeface="+mn-cs"/>
              </a:rPr>
              <a:t>建筑作品</a:t>
            </a:r>
            <a:endParaRPr lang="zh-CN" altLang="en-US" sz="1800" kern="1200" dirty="0">
              <a:solidFill>
                <a:schemeClr val="bg1"/>
              </a:solidFill>
              <a:latin typeface="华文中宋" panose="02010600040101010101" pitchFamily="2" charset="-122"/>
              <a:ea typeface="华文中宋" panose="02010600040101010101" pitchFamily="2" charset="-122"/>
            </a:endParaRPr>
          </a:p>
        </p:txBody>
      </p:sp>
      <p:sp>
        <p:nvSpPr>
          <p:cNvPr id="11" name="任意多边形 10"/>
          <p:cNvSpPr/>
          <p:nvPr/>
        </p:nvSpPr>
        <p:spPr>
          <a:xfrm>
            <a:off x="5292080" y="1434168"/>
            <a:ext cx="1609259" cy="1647058"/>
          </a:xfrm>
          <a:custGeom>
            <a:avLst/>
            <a:gdLst>
              <a:gd name="connsiteX0" fmla="*/ 0 w 1647057"/>
              <a:gd name="connsiteY0" fmla="*/ 716470 h 1432940"/>
              <a:gd name="connsiteX1" fmla="*/ 358235 w 1647057"/>
              <a:gd name="connsiteY1" fmla="*/ 0 h 1432940"/>
              <a:gd name="connsiteX2" fmla="*/ 1288822 w 1647057"/>
              <a:gd name="connsiteY2" fmla="*/ 0 h 1432940"/>
              <a:gd name="connsiteX3" fmla="*/ 1647057 w 1647057"/>
              <a:gd name="connsiteY3" fmla="*/ 716470 h 1432940"/>
              <a:gd name="connsiteX4" fmla="*/ 1288822 w 1647057"/>
              <a:gd name="connsiteY4" fmla="*/ 1432940 h 1432940"/>
              <a:gd name="connsiteX5" fmla="*/ 358235 w 1647057"/>
              <a:gd name="connsiteY5" fmla="*/ 1432940 h 1432940"/>
              <a:gd name="connsiteX6" fmla="*/ 0 w 1647057"/>
              <a:gd name="connsiteY6" fmla="*/ 716470 h 1432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7057" h="1432940">
                <a:moveTo>
                  <a:pt x="823529" y="0"/>
                </a:moveTo>
                <a:lnTo>
                  <a:pt x="1647056" y="311665"/>
                </a:lnTo>
                <a:lnTo>
                  <a:pt x="1647056" y="1121275"/>
                </a:lnTo>
                <a:lnTo>
                  <a:pt x="823529" y="1432940"/>
                </a:lnTo>
                <a:lnTo>
                  <a:pt x="1" y="1121275"/>
                </a:lnTo>
                <a:lnTo>
                  <a:pt x="1" y="311665"/>
                </a:lnTo>
                <a:lnTo>
                  <a:pt x="823529" y="0"/>
                </a:lnTo>
                <a:close/>
              </a:path>
            </a:pathLst>
          </a:custGeom>
          <a:effectLst>
            <a:glow rad="228600">
              <a:schemeClr val="accent6">
                <a:satMod val="175000"/>
                <a:alpha val="40000"/>
              </a:schemeClr>
            </a:glow>
          </a:effectLst>
        </p:spPr>
        <p:style>
          <a:lnRef idx="2">
            <a:schemeClr val="lt1">
              <a:hueOff val="0"/>
              <a:satOff val="0"/>
              <a:lumOff val="0"/>
              <a:alphaOff val="0"/>
            </a:schemeClr>
          </a:lnRef>
          <a:fillRef idx="1">
            <a:schemeClr val="accent6">
              <a:shade val="50000"/>
              <a:hueOff val="-372614"/>
              <a:satOff val="-64798"/>
              <a:lumOff val="42254"/>
              <a:alphaOff val="0"/>
            </a:schemeClr>
          </a:fillRef>
          <a:effectRef idx="0">
            <a:schemeClr val="accent6">
              <a:shade val="50000"/>
              <a:hueOff val="-372614"/>
              <a:satOff val="-64798"/>
              <a:lumOff val="42254"/>
              <a:alphaOff val="0"/>
            </a:schemeClr>
          </a:effectRef>
          <a:fontRef idx="minor">
            <a:schemeClr val="lt1"/>
          </a:fontRef>
        </p:style>
        <p:txBody>
          <a:bodyPr spcFirstLastPara="0" vert="horz" wrap="square" lIns="223300" tIns="256667" rIns="223301" bIns="256666" numCol="1" spcCol="1270" anchor="ctr" anchorCtr="0">
            <a:noAutofit/>
          </a:bodyPr>
          <a:lstStyle/>
          <a:p>
            <a:pPr lvl="0" algn="ctr" defTabSz="800100">
              <a:lnSpc>
                <a:spcPct val="90000"/>
              </a:lnSpc>
              <a:spcBef>
                <a:spcPct val="0"/>
              </a:spcBef>
              <a:spcAft>
                <a:spcPct val="35000"/>
              </a:spcAft>
            </a:pPr>
            <a:endParaRPr lang="zh-CN" altLang="en-US" sz="1800" kern="1200">
              <a:latin typeface="华文中宋" panose="02010600040101010101" pitchFamily="2" charset="-122"/>
              <a:ea typeface="华文中宋" panose="02010600040101010101" pitchFamily="2" charset="-122"/>
            </a:endParaRPr>
          </a:p>
        </p:txBody>
      </p:sp>
      <p:sp>
        <p:nvSpPr>
          <p:cNvPr id="12" name="任意多边形 11"/>
          <p:cNvSpPr/>
          <p:nvPr/>
        </p:nvSpPr>
        <p:spPr>
          <a:xfrm>
            <a:off x="4431540" y="2832191"/>
            <a:ext cx="1609647" cy="1647058"/>
          </a:xfrm>
          <a:custGeom>
            <a:avLst/>
            <a:gdLst>
              <a:gd name="connsiteX0" fmla="*/ 0 w 1647057"/>
              <a:gd name="connsiteY0" fmla="*/ 716470 h 1432940"/>
              <a:gd name="connsiteX1" fmla="*/ 358235 w 1647057"/>
              <a:gd name="connsiteY1" fmla="*/ 0 h 1432940"/>
              <a:gd name="connsiteX2" fmla="*/ 1288822 w 1647057"/>
              <a:gd name="connsiteY2" fmla="*/ 0 h 1432940"/>
              <a:gd name="connsiteX3" fmla="*/ 1647057 w 1647057"/>
              <a:gd name="connsiteY3" fmla="*/ 716470 h 1432940"/>
              <a:gd name="connsiteX4" fmla="*/ 1288822 w 1647057"/>
              <a:gd name="connsiteY4" fmla="*/ 1432940 h 1432940"/>
              <a:gd name="connsiteX5" fmla="*/ 358235 w 1647057"/>
              <a:gd name="connsiteY5" fmla="*/ 1432940 h 1432940"/>
              <a:gd name="connsiteX6" fmla="*/ 0 w 1647057"/>
              <a:gd name="connsiteY6" fmla="*/ 716470 h 1432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7057" h="1432940">
                <a:moveTo>
                  <a:pt x="823529" y="0"/>
                </a:moveTo>
                <a:lnTo>
                  <a:pt x="1647056" y="311665"/>
                </a:lnTo>
                <a:lnTo>
                  <a:pt x="1647056" y="1121275"/>
                </a:lnTo>
                <a:lnTo>
                  <a:pt x="823529" y="1432940"/>
                </a:lnTo>
                <a:lnTo>
                  <a:pt x="1" y="1121275"/>
                </a:lnTo>
                <a:lnTo>
                  <a:pt x="1" y="311665"/>
                </a:lnTo>
                <a:lnTo>
                  <a:pt x="823529" y="0"/>
                </a:lnTo>
                <a:close/>
              </a:path>
            </a:pathLst>
          </a:custGeom>
        </p:spPr>
        <p:style>
          <a:lnRef idx="2">
            <a:schemeClr val="lt1">
              <a:hueOff val="0"/>
              <a:satOff val="0"/>
              <a:lumOff val="0"/>
              <a:alphaOff val="0"/>
            </a:schemeClr>
          </a:lnRef>
          <a:fillRef idx="1">
            <a:schemeClr val="accent6">
              <a:shade val="50000"/>
              <a:hueOff val="-496819"/>
              <a:satOff val="-86397"/>
              <a:lumOff val="56338"/>
              <a:alphaOff val="0"/>
            </a:schemeClr>
          </a:fillRef>
          <a:effectRef idx="0">
            <a:schemeClr val="accent6">
              <a:shade val="50000"/>
              <a:hueOff val="-496819"/>
              <a:satOff val="-86397"/>
              <a:lumOff val="56338"/>
              <a:alphaOff val="0"/>
            </a:schemeClr>
          </a:effectRef>
          <a:fontRef idx="minor">
            <a:schemeClr val="lt1"/>
          </a:fontRef>
        </p:style>
        <p:txBody>
          <a:bodyPr spcFirstLastPara="0" vert="horz" wrap="square" lIns="291880" tIns="325247" rIns="291881" bIns="325246" numCol="1" spcCol="1270" anchor="ctr" anchorCtr="0">
            <a:noAutofit/>
          </a:bodyPr>
          <a:lstStyle/>
          <a:p>
            <a:pPr lvl="0" algn="ctr" defTabSz="800100">
              <a:lnSpc>
                <a:spcPct val="90000"/>
              </a:lnSpc>
              <a:spcBef>
                <a:spcPct val="0"/>
              </a:spcBef>
              <a:spcAft>
                <a:spcPct val="35000"/>
              </a:spcAft>
            </a:pPr>
            <a:r>
              <a:rPr lang="zh-CN" altLang="en-US" sz="1800" b="0" i="0" kern="1200" dirty="0">
                <a:solidFill>
                  <a:schemeClr val="tx1"/>
                </a:solidFill>
                <a:effectLst/>
                <a:latin typeface="华文中宋" panose="02010600040101010101" pitchFamily="2" charset="-122"/>
                <a:ea typeface="华文中宋" panose="02010600040101010101" pitchFamily="2" charset="-122"/>
              </a:rPr>
              <a:t>摄影作品</a:t>
            </a:r>
            <a:endParaRPr lang="zh-CN" altLang="en-US" sz="1800" kern="1200" dirty="0">
              <a:solidFill>
                <a:schemeClr val="tx1"/>
              </a:solidFill>
              <a:latin typeface="华文中宋" panose="02010600040101010101" pitchFamily="2" charset="-122"/>
              <a:ea typeface="华文中宋" panose="02010600040101010101" pitchFamily="2" charset="-122"/>
            </a:endParaRPr>
          </a:p>
        </p:txBody>
      </p:sp>
      <p:sp>
        <p:nvSpPr>
          <p:cNvPr id="14" name="任意多边形 13"/>
          <p:cNvSpPr/>
          <p:nvPr/>
        </p:nvSpPr>
        <p:spPr>
          <a:xfrm>
            <a:off x="2617440" y="2832191"/>
            <a:ext cx="1699465" cy="1647058"/>
          </a:xfrm>
          <a:custGeom>
            <a:avLst/>
            <a:gdLst>
              <a:gd name="connsiteX0" fmla="*/ 0 w 1647057"/>
              <a:gd name="connsiteY0" fmla="*/ 716470 h 1432940"/>
              <a:gd name="connsiteX1" fmla="*/ 358235 w 1647057"/>
              <a:gd name="connsiteY1" fmla="*/ 0 h 1432940"/>
              <a:gd name="connsiteX2" fmla="*/ 1288822 w 1647057"/>
              <a:gd name="connsiteY2" fmla="*/ 0 h 1432940"/>
              <a:gd name="connsiteX3" fmla="*/ 1647057 w 1647057"/>
              <a:gd name="connsiteY3" fmla="*/ 716470 h 1432940"/>
              <a:gd name="connsiteX4" fmla="*/ 1288822 w 1647057"/>
              <a:gd name="connsiteY4" fmla="*/ 1432940 h 1432940"/>
              <a:gd name="connsiteX5" fmla="*/ 358235 w 1647057"/>
              <a:gd name="connsiteY5" fmla="*/ 1432940 h 1432940"/>
              <a:gd name="connsiteX6" fmla="*/ 0 w 1647057"/>
              <a:gd name="connsiteY6" fmla="*/ 716470 h 1432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7057" h="1432940">
                <a:moveTo>
                  <a:pt x="823529" y="0"/>
                </a:moveTo>
                <a:lnTo>
                  <a:pt x="1647056" y="311665"/>
                </a:lnTo>
                <a:lnTo>
                  <a:pt x="1647056" y="1121275"/>
                </a:lnTo>
                <a:lnTo>
                  <a:pt x="823529" y="1432940"/>
                </a:lnTo>
                <a:lnTo>
                  <a:pt x="1" y="1121275"/>
                </a:lnTo>
                <a:lnTo>
                  <a:pt x="1" y="311665"/>
                </a:lnTo>
                <a:lnTo>
                  <a:pt x="823529" y="0"/>
                </a:lnTo>
                <a:close/>
              </a:path>
            </a:pathLst>
          </a:custGeom>
          <a:effectLst>
            <a:glow rad="228600">
              <a:schemeClr val="accent6">
                <a:satMod val="175000"/>
                <a:alpha val="40000"/>
              </a:schemeClr>
            </a:glow>
          </a:effectLst>
        </p:spPr>
        <p:style>
          <a:lnRef idx="2">
            <a:schemeClr val="lt1">
              <a:hueOff val="0"/>
              <a:satOff val="0"/>
              <a:lumOff val="0"/>
              <a:alphaOff val="0"/>
            </a:schemeClr>
          </a:lnRef>
          <a:fillRef idx="1">
            <a:schemeClr val="accent6">
              <a:shade val="50000"/>
              <a:hueOff val="-372614"/>
              <a:satOff val="-64798"/>
              <a:lumOff val="42254"/>
              <a:alphaOff val="0"/>
            </a:schemeClr>
          </a:fillRef>
          <a:effectRef idx="0">
            <a:schemeClr val="accent6">
              <a:shade val="50000"/>
              <a:hueOff val="-372614"/>
              <a:satOff val="-64798"/>
              <a:lumOff val="42254"/>
              <a:alphaOff val="0"/>
            </a:schemeClr>
          </a:effectRef>
          <a:fontRef idx="minor">
            <a:schemeClr val="lt1"/>
          </a:fontRef>
        </p:style>
        <p:txBody>
          <a:bodyPr spcFirstLastPara="0" vert="horz" wrap="square" lIns="223300" tIns="256667" rIns="223301" bIns="256666" numCol="1" spcCol="1270" anchor="ctr" anchorCtr="0">
            <a:noAutofit/>
          </a:bodyPr>
          <a:lstStyle/>
          <a:p>
            <a:pPr lvl="0" algn="ctr" defTabSz="800100">
              <a:lnSpc>
                <a:spcPct val="90000"/>
              </a:lnSpc>
              <a:spcBef>
                <a:spcPct val="0"/>
              </a:spcBef>
              <a:spcAft>
                <a:spcPct val="35000"/>
              </a:spcAft>
            </a:pPr>
            <a:endParaRPr lang="zh-CN" altLang="en-US" sz="1800" kern="1200">
              <a:latin typeface="华文中宋" panose="02010600040101010101" pitchFamily="2" charset="-122"/>
              <a:ea typeface="华文中宋" panose="02010600040101010101" pitchFamily="2" charset="-122"/>
            </a:endParaRPr>
          </a:p>
        </p:txBody>
      </p:sp>
      <p:sp>
        <p:nvSpPr>
          <p:cNvPr id="16" name="任意多边形 15"/>
          <p:cNvSpPr/>
          <p:nvPr/>
        </p:nvSpPr>
        <p:spPr>
          <a:xfrm>
            <a:off x="3397855" y="4302222"/>
            <a:ext cx="1822217" cy="1647058"/>
          </a:xfrm>
          <a:custGeom>
            <a:avLst/>
            <a:gdLst>
              <a:gd name="connsiteX0" fmla="*/ 0 w 1647057"/>
              <a:gd name="connsiteY0" fmla="*/ 716470 h 1432940"/>
              <a:gd name="connsiteX1" fmla="*/ 358235 w 1647057"/>
              <a:gd name="connsiteY1" fmla="*/ 0 h 1432940"/>
              <a:gd name="connsiteX2" fmla="*/ 1288822 w 1647057"/>
              <a:gd name="connsiteY2" fmla="*/ 0 h 1432940"/>
              <a:gd name="connsiteX3" fmla="*/ 1647057 w 1647057"/>
              <a:gd name="connsiteY3" fmla="*/ 716470 h 1432940"/>
              <a:gd name="connsiteX4" fmla="*/ 1288822 w 1647057"/>
              <a:gd name="connsiteY4" fmla="*/ 1432940 h 1432940"/>
              <a:gd name="connsiteX5" fmla="*/ 358235 w 1647057"/>
              <a:gd name="connsiteY5" fmla="*/ 1432940 h 1432940"/>
              <a:gd name="connsiteX6" fmla="*/ 0 w 1647057"/>
              <a:gd name="connsiteY6" fmla="*/ 716470 h 1432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7057" h="1432940">
                <a:moveTo>
                  <a:pt x="823529" y="0"/>
                </a:moveTo>
                <a:lnTo>
                  <a:pt x="1647056" y="311665"/>
                </a:lnTo>
                <a:lnTo>
                  <a:pt x="1647056" y="1121275"/>
                </a:lnTo>
                <a:lnTo>
                  <a:pt x="823529" y="1432940"/>
                </a:lnTo>
                <a:lnTo>
                  <a:pt x="1" y="1121275"/>
                </a:lnTo>
                <a:lnTo>
                  <a:pt x="1" y="311665"/>
                </a:lnTo>
                <a:lnTo>
                  <a:pt x="823529" y="0"/>
                </a:lnTo>
                <a:close/>
              </a:path>
            </a:pathLst>
          </a:custGeom>
          <a:effectLst>
            <a:glow rad="228600">
              <a:schemeClr val="accent6">
                <a:satMod val="175000"/>
                <a:alpha val="40000"/>
              </a:schemeClr>
            </a:glow>
          </a:effectLst>
        </p:spPr>
        <p:style>
          <a:lnRef idx="2">
            <a:schemeClr val="lt1">
              <a:hueOff val="0"/>
              <a:satOff val="0"/>
              <a:lumOff val="0"/>
              <a:alphaOff val="0"/>
            </a:schemeClr>
          </a:lnRef>
          <a:fillRef idx="1">
            <a:schemeClr val="accent6">
              <a:shade val="50000"/>
              <a:hueOff val="-248410"/>
              <a:satOff val="-43198"/>
              <a:lumOff val="28169"/>
              <a:alphaOff val="0"/>
            </a:schemeClr>
          </a:fillRef>
          <a:effectRef idx="0">
            <a:schemeClr val="accent6">
              <a:shade val="50000"/>
              <a:hueOff val="-248410"/>
              <a:satOff val="-43198"/>
              <a:lumOff val="28169"/>
              <a:alphaOff val="0"/>
            </a:schemeClr>
          </a:effectRef>
          <a:fontRef idx="minor">
            <a:schemeClr val="lt1"/>
          </a:fontRef>
        </p:style>
        <p:txBody>
          <a:bodyPr spcFirstLastPara="0" vert="horz" wrap="square" lIns="291880" tIns="325247" rIns="291881" bIns="325246" numCol="1" spcCol="1270" anchor="ctr" anchorCtr="0">
            <a:noAutofit/>
          </a:bodyPr>
          <a:lstStyle/>
          <a:p>
            <a:pPr lvl="0" algn="ctr" defTabSz="800100">
              <a:lnSpc>
                <a:spcPct val="90000"/>
              </a:lnSpc>
              <a:spcBef>
                <a:spcPct val="0"/>
              </a:spcBef>
              <a:spcAft>
                <a:spcPct val="35000"/>
              </a:spcAft>
            </a:pPr>
            <a:r>
              <a:rPr lang="zh-CN" altLang="en-US" sz="1800" b="0" i="0" kern="1200" dirty="0">
                <a:effectLst/>
                <a:latin typeface="华文中宋" panose="02010600040101010101" pitchFamily="2" charset="-122"/>
                <a:ea typeface="华文中宋" panose="02010600040101010101" pitchFamily="2" charset="-122"/>
                <a:cs typeface="+mn-cs"/>
              </a:rPr>
              <a:t>计算机软件</a:t>
            </a:r>
            <a:endParaRPr lang="zh-CN" altLang="en-US" sz="1800" kern="1200" dirty="0">
              <a:latin typeface="华文中宋" panose="02010600040101010101" pitchFamily="2" charset="-122"/>
              <a:ea typeface="华文中宋" panose="02010600040101010101" pitchFamily="2" charset="-122"/>
            </a:endParaRPr>
          </a:p>
        </p:txBody>
      </p:sp>
      <p:sp>
        <p:nvSpPr>
          <p:cNvPr id="18" name="任意多边形 17"/>
          <p:cNvSpPr/>
          <p:nvPr/>
        </p:nvSpPr>
        <p:spPr>
          <a:xfrm>
            <a:off x="5364088" y="4221088"/>
            <a:ext cx="1872208" cy="1647058"/>
          </a:xfrm>
          <a:custGeom>
            <a:avLst/>
            <a:gdLst>
              <a:gd name="connsiteX0" fmla="*/ 0 w 1647057"/>
              <a:gd name="connsiteY0" fmla="*/ 716470 h 1432940"/>
              <a:gd name="connsiteX1" fmla="*/ 358235 w 1647057"/>
              <a:gd name="connsiteY1" fmla="*/ 0 h 1432940"/>
              <a:gd name="connsiteX2" fmla="*/ 1288822 w 1647057"/>
              <a:gd name="connsiteY2" fmla="*/ 0 h 1432940"/>
              <a:gd name="connsiteX3" fmla="*/ 1647057 w 1647057"/>
              <a:gd name="connsiteY3" fmla="*/ 716470 h 1432940"/>
              <a:gd name="connsiteX4" fmla="*/ 1288822 w 1647057"/>
              <a:gd name="connsiteY4" fmla="*/ 1432940 h 1432940"/>
              <a:gd name="connsiteX5" fmla="*/ 358235 w 1647057"/>
              <a:gd name="connsiteY5" fmla="*/ 1432940 h 1432940"/>
              <a:gd name="connsiteX6" fmla="*/ 0 w 1647057"/>
              <a:gd name="connsiteY6" fmla="*/ 716470 h 1432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7057" h="1432940">
                <a:moveTo>
                  <a:pt x="823529" y="0"/>
                </a:moveTo>
                <a:lnTo>
                  <a:pt x="1647056" y="311665"/>
                </a:lnTo>
                <a:lnTo>
                  <a:pt x="1647056" y="1121275"/>
                </a:lnTo>
                <a:lnTo>
                  <a:pt x="823529" y="1432940"/>
                </a:lnTo>
                <a:lnTo>
                  <a:pt x="1" y="1121275"/>
                </a:lnTo>
                <a:lnTo>
                  <a:pt x="1" y="311665"/>
                </a:lnTo>
                <a:lnTo>
                  <a:pt x="823529" y="0"/>
                </a:lnTo>
                <a:close/>
              </a:path>
            </a:pathLst>
          </a:custGeom>
          <a:effectLst>
            <a:glow rad="228600">
              <a:schemeClr val="accent6">
                <a:satMod val="175000"/>
                <a:alpha val="40000"/>
              </a:schemeClr>
            </a:glow>
          </a:effectLst>
        </p:spPr>
        <p:style>
          <a:lnRef idx="2">
            <a:schemeClr val="lt1">
              <a:hueOff val="0"/>
              <a:satOff val="0"/>
              <a:lumOff val="0"/>
              <a:alphaOff val="0"/>
            </a:schemeClr>
          </a:lnRef>
          <a:fillRef idx="1">
            <a:schemeClr val="accent6">
              <a:shade val="50000"/>
              <a:hueOff val="-124205"/>
              <a:satOff val="-21599"/>
              <a:lumOff val="14085"/>
              <a:alphaOff val="0"/>
            </a:schemeClr>
          </a:fillRef>
          <a:effectRef idx="0">
            <a:schemeClr val="accent6">
              <a:shade val="50000"/>
              <a:hueOff val="-124205"/>
              <a:satOff val="-21599"/>
              <a:lumOff val="14085"/>
              <a:alphaOff val="0"/>
            </a:schemeClr>
          </a:effectRef>
          <a:fontRef idx="minor">
            <a:schemeClr val="lt1"/>
          </a:fontRef>
        </p:style>
        <p:txBody>
          <a:bodyPr spcFirstLastPara="0" vert="horz" wrap="square" lIns="223300" tIns="256667" rIns="223301" bIns="256666" numCol="1" spcCol="1270" anchor="ctr" anchorCtr="0">
            <a:noAutofit/>
          </a:bodyPr>
          <a:lstStyle/>
          <a:p>
            <a:pPr lvl="0" algn="ctr" defTabSz="800100">
              <a:lnSpc>
                <a:spcPct val="90000"/>
              </a:lnSpc>
              <a:spcBef>
                <a:spcPct val="0"/>
              </a:spcBef>
              <a:spcAft>
                <a:spcPct val="35000"/>
              </a:spcAft>
            </a:pPr>
            <a:endParaRPr lang="zh-CN" altLang="en-US" sz="1800" kern="1200">
              <a:latin typeface="华文中宋" panose="02010600040101010101" pitchFamily="2" charset="-122"/>
              <a:ea typeface="华文中宋" panose="02010600040101010101" pitchFamily="2" charset="-122"/>
            </a:endParaRPr>
          </a:p>
        </p:txBody>
      </p:sp>
      <p:sp>
        <p:nvSpPr>
          <p:cNvPr id="7" name="任意多边形 6"/>
          <p:cNvSpPr/>
          <p:nvPr/>
        </p:nvSpPr>
        <p:spPr>
          <a:xfrm>
            <a:off x="5356870" y="1708559"/>
            <a:ext cx="1616478" cy="988234"/>
          </a:xfrm>
          <a:custGeom>
            <a:avLst/>
            <a:gdLst>
              <a:gd name="connsiteX0" fmla="*/ 0 w 1838116"/>
              <a:gd name="connsiteY0" fmla="*/ 0 h 988234"/>
              <a:gd name="connsiteX1" fmla="*/ 1838116 w 1838116"/>
              <a:gd name="connsiteY1" fmla="*/ 0 h 988234"/>
              <a:gd name="connsiteX2" fmla="*/ 1838116 w 1838116"/>
              <a:gd name="connsiteY2" fmla="*/ 988234 h 988234"/>
              <a:gd name="connsiteX3" fmla="*/ 0 w 1838116"/>
              <a:gd name="connsiteY3" fmla="*/ 988234 h 988234"/>
              <a:gd name="connsiteX4" fmla="*/ 0 w 1838116"/>
              <a:gd name="connsiteY4" fmla="*/ 0 h 988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116" h="988234">
                <a:moveTo>
                  <a:pt x="0" y="0"/>
                </a:moveTo>
                <a:lnTo>
                  <a:pt x="1838116" y="0"/>
                </a:lnTo>
                <a:lnTo>
                  <a:pt x="1838116" y="988234"/>
                </a:lnTo>
                <a:lnTo>
                  <a:pt x="0" y="9882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zh-CN" altLang="en-US" sz="1800" b="0" i="0" kern="1200" dirty="0">
                <a:effectLst/>
                <a:latin typeface="华文中宋" panose="02010600040101010101" pitchFamily="2" charset="-122"/>
                <a:ea typeface="华文中宋" panose="02010600040101010101" pitchFamily="2" charset="-122"/>
                <a:cs typeface="+mn-cs"/>
              </a:rPr>
              <a:t>音乐、戏剧、曲艺、舞蹈、杂技艺术作品</a:t>
            </a:r>
            <a:endParaRPr lang="zh-CN" altLang="en-US" sz="1800" kern="1200" dirty="0">
              <a:latin typeface="华文中宋" panose="02010600040101010101" pitchFamily="2" charset="-122"/>
              <a:ea typeface="华文中宋" panose="02010600040101010101" pitchFamily="2" charset="-122"/>
            </a:endParaRPr>
          </a:p>
        </p:txBody>
      </p:sp>
      <p:sp>
        <p:nvSpPr>
          <p:cNvPr id="13" name="任意多边形 12"/>
          <p:cNvSpPr/>
          <p:nvPr/>
        </p:nvSpPr>
        <p:spPr>
          <a:xfrm>
            <a:off x="2689448" y="3161603"/>
            <a:ext cx="1574347" cy="988234"/>
          </a:xfrm>
          <a:custGeom>
            <a:avLst/>
            <a:gdLst>
              <a:gd name="connsiteX0" fmla="*/ 0 w 1838116"/>
              <a:gd name="connsiteY0" fmla="*/ 0 h 988234"/>
              <a:gd name="connsiteX1" fmla="*/ 1838116 w 1838116"/>
              <a:gd name="connsiteY1" fmla="*/ 0 h 988234"/>
              <a:gd name="connsiteX2" fmla="*/ 1838116 w 1838116"/>
              <a:gd name="connsiteY2" fmla="*/ 988234 h 988234"/>
              <a:gd name="connsiteX3" fmla="*/ 0 w 1838116"/>
              <a:gd name="connsiteY3" fmla="*/ 988234 h 988234"/>
              <a:gd name="connsiteX4" fmla="*/ 0 w 1838116"/>
              <a:gd name="connsiteY4" fmla="*/ 0 h 988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116" h="988234">
                <a:moveTo>
                  <a:pt x="0" y="0"/>
                </a:moveTo>
                <a:lnTo>
                  <a:pt x="1838116" y="0"/>
                </a:lnTo>
                <a:lnTo>
                  <a:pt x="1838116" y="988234"/>
                </a:lnTo>
                <a:lnTo>
                  <a:pt x="0" y="9882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zh-CN" altLang="en-US" sz="1800" b="0" i="0" kern="1200" dirty="0">
                <a:effectLst/>
                <a:latin typeface="华文中宋" panose="02010600040101010101" pitchFamily="2" charset="-122"/>
                <a:ea typeface="华文中宋" panose="02010600040101010101" pitchFamily="2" charset="-122"/>
                <a:cs typeface="+mn-cs"/>
              </a:rPr>
              <a:t>电影作品和以类似摄制电影的方法创作的作品</a:t>
            </a:r>
            <a:endParaRPr lang="zh-CN" altLang="en-US" sz="1800" kern="1200" dirty="0">
              <a:latin typeface="华文中宋" panose="02010600040101010101" pitchFamily="2" charset="-122"/>
              <a:ea typeface="华文中宋" panose="02010600040101010101" pitchFamily="2" charset="-122"/>
            </a:endParaRPr>
          </a:p>
        </p:txBody>
      </p:sp>
      <p:sp>
        <p:nvSpPr>
          <p:cNvPr id="17" name="任意多边形 16"/>
          <p:cNvSpPr/>
          <p:nvPr/>
        </p:nvSpPr>
        <p:spPr>
          <a:xfrm>
            <a:off x="5475802" y="4601006"/>
            <a:ext cx="1832502" cy="988234"/>
          </a:xfrm>
          <a:custGeom>
            <a:avLst/>
            <a:gdLst>
              <a:gd name="connsiteX0" fmla="*/ 0 w 1778822"/>
              <a:gd name="connsiteY0" fmla="*/ 0 h 988234"/>
              <a:gd name="connsiteX1" fmla="*/ 1778822 w 1778822"/>
              <a:gd name="connsiteY1" fmla="*/ 0 h 988234"/>
              <a:gd name="connsiteX2" fmla="*/ 1778822 w 1778822"/>
              <a:gd name="connsiteY2" fmla="*/ 988234 h 988234"/>
              <a:gd name="connsiteX3" fmla="*/ 0 w 1778822"/>
              <a:gd name="connsiteY3" fmla="*/ 988234 h 988234"/>
              <a:gd name="connsiteX4" fmla="*/ 0 w 1778822"/>
              <a:gd name="connsiteY4" fmla="*/ 0 h 988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8822" h="988234">
                <a:moveTo>
                  <a:pt x="0" y="0"/>
                </a:moveTo>
                <a:lnTo>
                  <a:pt x="1778822" y="0"/>
                </a:lnTo>
                <a:lnTo>
                  <a:pt x="1778822" y="988234"/>
                </a:lnTo>
                <a:lnTo>
                  <a:pt x="0" y="9882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CN" altLang="en-US" sz="1800" b="0" i="0" kern="1200" dirty="0">
                <a:effectLst/>
                <a:latin typeface="华文中宋" panose="02010600040101010101" pitchFamily="2" charset="-122"/>
                <a:ea typeface="华文中宋" panose="02010600040101010101" pitchFamily="2" charset="-122"/>
                <a:cs typeface="+mn-cs"/>
              </a:rPr>
              <a:t>工程设计图、产品设计图、地图、示意图等图形作品和模型作品</a:t>
            </a:r>
            <a:endParaRPr lang="zh-CN" altLang="en-US" sz="1800" kern="1200" dirty="0">
              <a:latin typeface="华文中宋" panose="02010600040101010101" pitchFamily="2" charset="-122"/>
              <a:ea typeface="华文中宋" panose="02010600040101010101" pitchFamily="2" charset="-122"/>
            </a:endParaRPr>
          </a:p>
        </p:txBody>
      </p:sp>
      <p:sp>
        <p:nvSpPr>
          <p:cNvPr id="19" name="Slide Number Placeholder 2"/>
          <p:cNvSpPr>
            <a:spLocks noGrp="1"/>
          </p:cNvSpPr>
          <p:nvPr>
            <p:ph type="sldNum" sz="quarter" idx="11"/>
          </p:nvPr>
        </p:nvSpPr>
        <p:spPr>
          <a:xfrm>
            <a:off x="6553200" y="6356350"/>
            <a:ext cx="2133600" cy="365125"/>
          </a:xfrm>
        </p:spPr>
        <p:txBody>
          <a:bodyPr/>
          <a:lstStyle/>
          <a:p>
            <a:fld id="{B511D280-0087-4025-85DC-7A4BA4039648}" type="slidenum">
              <a:rPr lang="en-GB" smtClean="0"/>
              <a:pPr/>
              <a:t>3</a:t>
            </a:fld>
            <a:endParaRPr lang="en-GB" dirty="0"/>
          </a:p>
        </p:txBody>
      </p:sp>
      <p:sp>
        <p:nvSpPr>
          <p:cNvPr id="20" name="任意多边形 19"/>
          <p:cNvSpPr/>
          <p:nvPr/>
        </p:nvSpPr>
        <p:spPr>
          <a:xfrm>
            <a:off x="1763688" y="1417524"/>
            <a:ext cx="1609647" cy="1647058"/>
          </a:xfrm>
          <a:custGeom>
            <a:avLst/>
            <a:gdLst>
              <a:gd name="connsiteX0" fmla="*/ 0 w 1647057"/>
              <a:gd name="connsiteY0" fmla="*/ 716470 h 1432940"/>
              <a:gd name="connsiteX1" fmla="*/ 358235 w 1647057"/>
              <a:gd name="connsiteY1" fmla="*/ 0 h 1432940"/>
              <a:gd name="connsiteX2" fmla="*/ 1288822 w 1647057"/>
              <a:gd name="connsiteY2" fmla="*/ 0 h 1432940"/>
              <a:gd name="connsiteX3" fmla="*/ 1647057 w 1647057"/>
              <a:gd name="connsiteY3" fmla="*/ 716470 h 1432940"/>
              <a:gd name="connsiteX4" fmla="*/ 1288822 w 1647057"/>
              <a:gd name="connsiteY4" fmla="*/ 1432940 h 1432940"/>
              <a:gd name="connsiteX5" fmla="*/ 358235 w 1647057"/>
              <a:gd name="connsiteY5" fmla="*/ 1432940 h 1432940"/>
              <a:gd name="connsiteX6" fmla="*/ 0 w 1647057"/>
              <a:gd name="connsiteY6" fmla="*/ 716470 h 1432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7057" h="1432940">
                <a:moveTo>
                  <a:pt x="823529" y="0"/>
                </a:moveTo>
                <a:lnTo>
                  <a:pt x="1647056" y="311665"/>
                </a:lnTo>
                <a:lnTo>
                  <a:pt x="1647056" y="1121275"/>
                </a:lnTo>
                <a:lnTo>
                  <a:pt x="823529" y="1432940"/>
                </a:lnTo>
                <a:lnTo>
                  <a:pt x="1" y="1121275"/>
                </a:lnTo>
                <a:lnTo>
                  <a:pt x="1" y="311665"/>
                </a:lnTo>
                <a:lnTo>
                  <a:pt x="823529" y="0"/>
                </a:lnTo>
                <a:close/>
              </a:path>
            </a:pathLst>
          </a:custGeom>
          <a:effectLst>
            <a:glow rad="228600">
              <a:schemeClr val="accent6">
                <a:satMod val="175000"/>
                <a:alpha val="40000"/>
              </a:schemeClr>
            </a:glow>
          </a:effectLst>
        </p:spPr>
        <p:style>
          <a:lnRef idx="2">
            <a:schemeClr val="lt1">
              <a:hueOff val="0"/>
              <a:satOff val="0"/>
              <a:lumOff val="0"/>
              <a:alphaOff val="0"/>
            </a:schemeClr>
          </a:lnRef>
          <a:fillRef idx="1">
            <a:schemeClr val="accent6">
              <a:shade val="50000"/>
              <a:hueOff val="0"/>
              <a:satOff val="0"/>
              <a:lumOff val="0"/>
              <a:alphaOff val="0"/>
            </a:schemeClr>
          </a:fillRef>
          <a:effectRef idx="0">
            <a:schemeClr val="accent6">
              <a:shade val="50000"/>
              <a:hueOff val="0"/>
              <a:satOff val="0"/>
              <a:lumOff val="0"/>
              <a:alphaOff val="0"/>
            </a:schemeClr>
          </a:effectRef>
          <a:fontRef idx="minor">
            <a:schemeClr val="lt1"/>
          </a:fontRef>
        </p:style>
        <p:txBody>
          <a:bodyPr spcFirstLastPara="0" vert="horz" wrap="square" lIns="291880" tIns="325247" rIns="291881" bIns="325246" numCol="1" spcCol="1270" anchor="ctr" anchorCtr="0">
            <a:noAutofit/>
          </a:bodyPr>
          <a:lstStyle/>
          <a:p>
            <a:pPr lvl="0" algn="ctr" defTabSz="800100">
              <a:lnSpc>
                <a:spcPct val="90000"/>
              </a:lnSpc>
              <a:spcBef>
                <a:spcPct val="0"/>
              </a:spcBef>
              <a:spcAft>
                <a:spcPct val="35000"/>
              </a:spcAft>
            </a:pPr>
            <a:r>
              <a:rPr lang="zh-CN" altLang="en-US" sz="1800" kern="1200" dirty="0">
                <a:latin typeface="华文中宋" panose="02010600040101010101" pitchFamily="2" charset="-122"/>
                <a:ea typeface="华文中宋" panose="02010600040101010101" pitchFamily="2" charset="-122"/>
              </a:rPr>
              <a:t>文</a:t>
            </a:r>
            <a:r>
              <a:rPr lang="zh-CN" altLang="en-US" dirty="0">
                <a:latin typeface="华文中宋" panose="02010600040101010101" pitchFamily="2" charset="-122"/>
                <a:ea typeface="华文中宋" panose="02010600040101010101" pitchFamily="2" charset="-122"/>
              </a:rPr>
              <a:t>字</a:t>
            </a:r>
            <a:r>
              <a:rPr lang="zh-CN" altLang="en-US" sz="1800" kern="1200" dirty="0">
                <a:latin typeface="华文中宋" panose="02010600040101010101" pitchFamily="2" charset="-122"/>
                <a:ea typeface="华文中宋" panose="02010600040101010101" pitchFamily="2" charset="-122"/>
              </a:rPr>
              <a:t>作品</a:t>
            </a:r>
          </a:p>
        </p:txBody>
      </p:sp>
      <p:sp>
        <p:nvSpPr>
          <p:cNvPr id="21" name="任意多边形 20"/>
          <p:cNvSpPr/>
          <p:nvPr/>
        </p:nvSpPr>
        <p:spPr>
          <a:xfrm>
            <a:off x="3533200" y="1472545"/>
            <a:ext cx="1581576" cy="1647058"/>
          </a:xfrm>
          <a:custGeom>
            <a:avLst/>
            <a:gdLst>
              <a:gd name="connsiteX0" fmla="*/ 0 w 1647057"/>
              <a:gd name="connsiteY0" fmla="*/ 716470 h 1432940"/>
              <a:gd name="connsiteX1" fmla="*/ 358235 w 1647057"/>
              <a:gd name="connsiteY1" fmla="*/ 0 h 1432940"/>
              <a:gd name="connsiteX2" fmla="*/ 1288822 w 1647057"/>
              <a:gd name="connsiteY2" fmla="*/ 0 h 1432940"/>
              <a:gd name="connsiteX3" fmla="*/ 1647057 w 1647057"/>
              <a:gd name="connsiteY3" fmla="*/ 716470 h 1432940"/>
              <a:gd name="connsiteX4" fmla="*/ 1288822 w 1647057"/>
              <a:gd name="connsiteY4" fmla="*/ 1432940 h 1432940"/>
              <a:gd name="connsiteX5" fmla="*/ 358235 w 1647057"/>
              <a:gd name="connsiteY5" fmla="*/ 1432940 h 1432940"/>
              <a:gd name="connsiteX6" fmla="*/ 0 w 1647057"/>
              <a:gd name="connsiteY6" fmla="*/ 716470 h 1432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7057" h="1432940">
                <a:moveTo>
                  <a:pt x="823529" y="0"/>
                </a:moveTo>
                <a:lnTo>
                  <a:pt x="1647056" y="311665"/>
                </a:lnTo>
                <a:lnTo>
                  <a:pt x="1647056" y="1121275"/>
                </a:lnTo>
                <a:lnTo>
                  <a:pt x="823529" y="1432940"/>
                </a:lnTo>
                <a:lnTo>
                  <a:pt x="1" y="1121275"/>
                </a:lnTo>
                <a:lnTo>
                  <a:pt x="1" y="311665"/>
                </a:lnTo>
                <a:lnTo>
                  <a:pt x="823529" y="0"/>
                </a:lnTo>
                <a:close/>
              </a:path>
            </a:pathLst>
          </a:custGeom>
          <a:effectLst>
            <a:glow rad="228600">
              <a:schemeClr val="accent6">
                <a:satMod val="175000"/>
                <a:alpha val="40000"/>
              </a:schemeClr>
            </a:glow>
          </a:effectLst>
        </p:spPr>
        <p:style>
          <a:lnRef idx="2">
            <a:schemeClr val="lt1">
              <a:hueOff val="0"/>
              <a:satOff val="0"/>
              <a:lumOff val="0"/>
              <a:alphaOff val="0"/>
            </a:schemeClr>
          </a:lnRef>
          <a:fillRef idx="1">
            <a:schemeClr val="accent6">
              <a:shade val="50000"/>
              <a:hueOff val="-248410"/>
              <a:satOff val="-43198"/>
              <a:lumOff val="28169"/>
              <a:alphaOff val="0"/>
            </a:schemeClr>
          </a:fillRef>
          <a:effectRef idx="0">
            <a:schemeClr val="accent6">
              <a:shade val="50000"/>
              <a:hueOff val="-248410"/>
              <a:satOff val="-43198"/>
              <a:lumOff val="28169"/>
              <a:alphaOff val="0"/>
            </a:schemeClr>
          </a:effectRef>
          <a:fontRef idx="minor">
            <a:schemeClr val="lt1"/>
          </a:fontRef>
        </p:style>
        <p:txBody>
          <a:bodyPr spcFirstLastPara="0" vert="horz" wrap="square" lIns="291880" tIns="325247" rIns="291881" bIns="325246" numCol="1" spcCol="1270" anchor="ctr" anchorCtr="0">
            <a:noAutofit/>
          </a:bodyPr>
          <a:lstStyle/>
          <a:p>
            <a:pPr lvl="0" algn="ctr" defTabSz="800100">
              <a:lnSpc>
                <a:spcPct val="90000"/>
              </a:lnSpc>
              <a:spcBef>
                <a:spcPct val="0"/>
              </a:spcBef>
              <a:spcAft>
                <a:spcPct val="35000"/>
              </a:spcAft>
            </a:pPr>
            <a:r>
              <a:rPr lang="zh-CN" altLang="en-US" sz="1800" kern="1200" dirty="0">
                <a:latin typeface="华文中宋" panose="02010600040101010101" pitchFamily="2" charset="-122"/>
                <a:ea typeface="华文中宋" panose="02010600040101010101" pitchFamily="2" charset="-122"/>
              </a:rPr>
              <a:t>口述作品</a:t>
            </a:r>
          </a:p>
        </p:txBody>
      </p:sp>
      <p:sp>
        <p:nvSpPr>
          <p:cNvPr id="23" name="任意多边形 22"/>
          <p:cNvSpPr/>
          <p:nvPr/>
        </p:nvSpPr>
        <p:spPr>
          <a:xfrm>
            <a:off x="4398252" y="2870568"/>
            <a:ext cx="1609647" cy="1647058"/>
          </a:xfrm>
          <a:custGeom>
            <a:avLst/>
            <a:gdLst>
              <a:gd name="connsiteX0" fmla="*/ 0 w 1647057"/>
              <a:gd name="connsiteY0" fmla="*/ 716470 h 1432940"/>
              <a:gd name="connsiteX1" fmla="*/ 358235 w 1647057"/>
              <a:gd name="connsiteY1" fmla="*/ 0 h 1432940"/>
              <a:gd name="connsiteX2" fmla="*/ 1288822 w 1647057"/>
              <a:gd name="connsiteY2" fmla="*/ 0 h 1432940"/>
              <a:gd name="connsiteX3" fmla="*/ 1647057 w 1647057"/>
              <a:gd name="connsiteY3" fmla="*/ 716470 h 1432940"/>
              <a:gd name="connsiteX4" fmla="*/ 1288822 w 1647057"/>
              <a:gd name="connsiteY4" fmla="*/ 1432940 h 1432940"/>
              <a:gd name="connsiteX5" fmla="*/ 358235 w 1647057"/>
              <a:gd name="connsiteY5" fmla="*/ 1432940 h 1432940"/>
              <a:gd name="connsiteX6" fmla="*/ 0 w 1647057"/>
              <a:gd name="connsiteY6" fmla="*/ 716470 h 1432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7057" h="1432940">
                <a:moveTo>
                  <a:pt x="823529" y="0"/>
                </a:moveTo>
                <a:lnTo>
                  <a:pt x="1647056" y="311665"/>
                </a:lnTo>
                <a:lnTo>
                  <a:pt x="1647056" y="1121275"/>
                </a:lnTo>
                <a:lnTo>
                  <a:pt x="823529" y="1432940"/>
                </a:lnTo>
                <a:lnTo>
                  <a:pt x="1" y="1121275"/>
                </a:lnTo>
                <a:lnTo>
                  <a:pt x="1" y="311665"/>
                </a:lnTo>
                <a:lnTo>
                  <a:pt x="823529" y="0"/>
                </a:lnTo>
                <a:close/>
              </a:path>
            </a:pathLst>
          </a:custGeom>
          <a:effectLst>
            <a:glow rad="228600">
              <a:schemeClr val="accent6">
                <a:satMod val="175000"/>
                <a:alpha val="40000"/>
              </a:schemeClr>
            </a:glow>
          </a:effectLst>
        </p:spPr>
        <p:style>
          <a:lnRef idx="2">
            <a:schemeClr val="lt1">
              <a:hueOff val="0"/>
              <a:satOff val="0"/>
              <a:lumOff val="0"/>
              <a:alphaOff val="0"/>
            </a:schemeClr>
          </a:lnRef>
          <a:fillRef idx="1">
            <a:schemeClr val="accent6">
              <a:shade val="50000"/>
              <a:hueOff val="-496819"/>
              <a:satOff val="-86397"/>
              <a:lumOff val="56338"/>
              <a:alphaOff val="0"/>
            </a:schemeClr>
          </a:fillRef>
          <a:effectRef idx="0">
            <a:schemeClr val="accent6">
              <a:shade val="50000"/>
              <a:hueOff val="-496819"/>
              <a:satOff val="-86397"/>
              <a:lumOff val="56338"/>
              <a:alphaOff val="0"/>
            </a:schemeClr>
          </a:effectRef>
          <a:fontRef idx="minor">
            <a:schemeClr val="lt1"/>
          </a:fontRef>
        </p:style>
        <p:txBody>
          <a:bodyPr spcFirstLastPara="0" vert="horz" wrap="square" lIns="291880" tIns="325247" rIns="291881" bIns="325246" numCol="1" spcCol="1270" anchor="ctr" anchorCtr="0">
            <a:noAutofit/>
          </a:bodyPr>
          <a:lstStyle/>
          <a:p>
            <a:pPr lvl="0" algn="ctr" defTabSz="800100">
              <a:lnSpc>
                <a:spcPct val="90000"/>
              </a:lnSpc>
              <a:spcBef>
                <a:spcPct val="0"/>
              </a:spcBef>
              <a:spcAft>
                <a:spcPct val="35000"/>
              </a:spcAft>
            </a:pPr>
            <a:r>
              <a:rPr lang="zh-CN" altLang="en-US" sz="1800" b="0" i="0" kern="1200" dirty="0">
                <a:solidFill>
                  <a:schemeClr val="tx1"/>
                </a:solidFill>
                <a:effectLst/>
                <a:latin typeface="华文中宋" panose="02010600040101010101" pitchFamily="2" charset="-122"/>
                <a:ea typeface="华文中宋" panose="02010600040101010101" pitchFamily="2" charset="-122"/>
              </a:rPr>
              <a:t>摄影作品</a:t>
            </a:r>
            <a:endParaRPr lang="zh-CN" altLang="en-US" sz="1800" kern="1200" dirty="0">
              <a:solidFill>
                <a:schemeClr val="tx1"/>
              </a:solidFill>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2499381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B511D280-0087-4025-85DC-7A4BA4039648}" type="slidenum">
              <a:rPr lang="en-GB" smtClean="0"/>
              <a:pPr/>
              <a:t>4</a:t>
            </a:fld>
            <a:endParaRPr lang="en-GB" dirty="0"/>
          </a:p>
        </p:txBody>
      </p:sp>
      <p:sp>
        <p:nvSpPr>
          <p:cNvPr id="5" name="Text Placeholder 4"/>
          <p:cNvSpPr>
            <a:spLocks noGrp="1"/>
          </p:cNvSpPr>
          <p:nvPr>
            <p:ph type="body" sz="quarter" idx="13"/>
          </p:nvPr>
        </p:nvSpPr>
        <p:spPr>
          <a:xfrm>
            <a:off x="251520" y="308992"/>
            <a:ext cx="7848872" cy="455712"/>
          </a:xfrm>
        </p:spPr>
        <p:txBody>
          <a:bodyPr>
            <a:noAutofit/>
          </a:bodyPr>
          <a:lstStyle/>
          <a:p>
            <a:pPr marL="0" indent="0">
              <a:buNone/>
            </a:pPr>
            <a:r>
              <a:rPr lang="en-US" altLang="zh-CN" sz="2400" b="1" dirty="0">
                <a:latin typeface="华文中宋" panose="02010600040101010101" pitchFamily="2" charset="-122"/>
                <a:ea typeface="华文中宋" panose="02010600040101010101" pitchFamily="2" charset="-122"/>
              </a:rPr>
              <a:t>1.2</a:t>
            </a:r>
            <a:r>
              <a:rPr lang="zh-CN" altLang="en-US" sz="2400" b="1" dirty="0">
                <a:latin typeface="华文中宋" panose="02010600040101010101" pitchFamily="2" charset="-122"/>
                <a:ea typeface="华文中宋" panose="02010600040101010101" pitchFamily="2" charset="-122"/>
              </a:rPr>
              <a:t>受著作权保护的条件：独创性</a:t>
            </a:r>
            <a:endParaRPr lang="en-GB" sz="2400" b="1" dirty="0">
              <a:latin typeface="华文中宋" panose="02010600040101010101" pitchFamily="2" charset="-122"/>
              <a:ea typeface="华文中宋" panose="02010600040101010101" pitchFamily="2" charset="-122"/>
            </a:endParaRPr>
          </a:p>
        </p:txBody>
      </p:sp>
      <p:sp>
        <p:nvSpPr>
          <p:cNvPr id="7" name="TextBox 6"/>
          <p:cNvSpPr txBox="1"/>
          <p:nvPr/>
        </p:nvSpPr>
        <p:spPr>
          <a:xfrm>
            <a:off x="323528" y="1270501"/>
            <a:ext cx="8280920" cy="923330"/>
          </a:xfrm>
          <a:prstGeom prst="rect">
            <a:avLst/>
          </a:prstGeom>
          <a:noFill/>
        </p:spPr>
        <p:txBody>
          <a:bodyPr wrap="square" rtlCol="0">
            <a:spAutoFit/>
          </a:bodyPr>
          <a:lstStyle/>
          <a:p>
            <a:pPr marL="285750" indent="-285750">
              <a:buFont typeface="Arial" pitchFamily="34" charset="0"/>
              <a:buChar char="•"/>
            </a:pPr>
            <a:r>
              <a:rPr lang="zh-CN" altLang="en-US" dirty="0">
                <a:solidFill>
                  <a:srgbClr val="C00000"/>
                </a:solidFill>
                <a:latin typeface="华文中宋" panose="02010600040101010101" pitchFamily="2" charset="-122"/>
                <a:ea typeface="华文中宋" panose="02010600040101010101" pitchFamily="2" charset="-122"/>
              </a:rPr>
              <a:t>独：</a:t>
            </a:r>
            <a:r>
              <a:rPr lang="zh-CN" altLang="en-US" dirty="0">
                <a:solidFill>
                  <a:schemeClr val="tx2"/>
                </a:solidFill>
                <a:latin typeface="华文中宋" panose="02010600040101010101" pitchFamily="2" charset="-122"/>
                <a:ea typeface="华文中宋" panose="02010600040101010101" pitchFamily="2" charset="-122"/>
              </a:rPr>
              <a:t>作者独立完成</a:t>
            </a:r>
            <a:endParaRPr lang="en-US" altLang="zh-CN" dirty="0">
              <a:solidFill>
                <a:schemeClr val="tx2"/>
              </a:solidFill>
              <a:latin typeface="华文中宋" panose="02010600040101010101" pitchFamily="2" charset="-122"/>
              <a:ea typeface="华文中宋" panose="02010600040101010101" pitchFamily="2" charset="-122"/>
            </a:endParaRPr>
          </a:p>
          <a:p>
            <a:pPr marL="285750" indent="-285750">
              <a:buFont typeface="Arial" pitchFamily="34" charset="0"/>
              <a:buChar char="•"/>
            </a:pPr>
            <a:r>
              <a:rPr lang="zh-CN" altLang="en-US" dirty="0">
                <a:solidFill>
                  <a:srgbClr val="C00000"/>
                </a:solidFill>
                <a:latin typeface="华文中宋" panose="02010600040101010101" pitchFamily="2" charset="-122"/>
                <a:ea typeface="华文中宋" panose="02010600040101010101" pitchFamily="2" charset="-122"/>
              </a:rPr>
              <a:t>创：</a:t>
            </a:r>
            <a:r>
              <a:rPr lang="zh-CN" altLang="en-US" dirty="0">
                <a:solidFill>
                  <a:schemeClr val="tx2"/>
                </a:solidFill>
                <a:latin typeface="华文中宋" panose="02010600040101010101" pitchFamily="2" charset="-122"/>
                <a:ea typeface="华文中宋" panose="02010600040101010101" pitchFamily="2" charset="-122"/>
              </a:rPr>
              <a:t>创造性，能够体现作者独特的智力判断与选择，展示作者的个性，并达到一定创作高度要求</a:t>
            </a:r>
            <a:endParaRPr lang="en-US" altLang="zh-CN" dirty="0">
              <a:solidFill>
                <a:schemeClr val="tx2"/>
              </a:solidFill>
              <a:latin typeface="华文中宋" panose="02010600040101010101" pitchFamily="2" charset="-122"/>
              <a:ea typeface="华文中宋" panose="02010600040101010101" pitchFamily="2" charset="-122"/>
            </a:endParaRPr>
          </a:p>
        </p:txBody>
      </p:sp>
      <p:pic>
        <p:nvPicPr>
          <p:cNvPr id="10" name="Picture 4" descr="question 的图像结果"/>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19672" y="5373216"/>
            <a:ext cx="728811" cy="795898"/>
          </a:xfrm>
          <a:prstGeom prst="rect">
            <a:avLst/>
          </a:prstGeom>
          <a:noFill/>
        </p:spPr>
      </p:pic>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544" y="2650242"/>
            <a:ext cx="4514850" cy="2257425"/>
          </a:xfrm>
          <a:prstGeom prst="rect">
            <a:avLst/>
          </a:prstGeom>
        </p:spPr>
      </p:pic>
      <p:sp>
        <p:nvSpPr>
          <p:cNvPr id="4" name="TextBox 3"/>
          <p:cNvSpPr txBox="1"/>
          <p:nvPr/>
        </p:nvSpPr>
        <p:spPr>
          <a:xfrm>
            <a:off x="2555776" y="5589240"/>
            <a:ext cx="4536504" cy="646331"/>
          </a:xfrm>
          <a:prstGeom prst="rect">
            <a:avLst/>
          </a:prstGeom>
          <a:noFill/>
        </p:spPr>
        <p:txBody>
          <a:bodyPr wrap="square" rtlCol="0">
            <a:spAutoFit/>
          </a:bodyPr>
          <a:lstStyle/>
          <a:p>
            <a:r>
              <a:rPr lang="zh-CN" altLang="en-US" dirty="0">
                <a:solidFill>
                  <a:schemeClr val="tx2"/>
                </a:solidFill>
                <a:latin typeface="华文中宋" panose="02010600040101010101" pitchFamily="2" charset="-122"/>
                <a:ea typeface="华文中宋" panose="02010600040101010101" pitchFamily="2" charset="-122"/>
              </a:rPr>
              <a:t>以上两幅图案是否构成作品？是否能受著作权保护？</a:t>
            </a:r>
          </a:p>
        </p:txBody>
      </p:sp>
      <p:pic>
        <p:nvPicPr>
          <p:cNvPr id="6" name="图片 5">
            <a:extLst>
              <a:ext uri="{FF2B5EF4-FFF2-40B4-BE49-F238E27FC236}">
                <a16:creationId xmlns:a16="http://schemas.microsoft.com/office/drawing/2014/main" id="{6EA89027-6268-4D18-8A04-66F836431C9D}"/>
              </a:ext>
            </a:extLst>
          </p:cNvPr>
          <p:cNvPicPr>
            <a:picLocks noChangeAspect="1"/>
          </p:cNvPicPr>
          <p:nvPr/>
        </p:nvPicPr>
        <p:blipFill>
          <a:blip r:embed="rId5"/>
          <a:stretch>
            <a:fillRect/>
          </a:stretch>
        </p:blipFill>
        <p:spPr>
          <a:xfrm>
            <a:off x="5364088" y="3054677"/>
            <a:ext cx="3240360" cy="1238420"/>
          </a:xfrm>
          <a:prstGeom prst="rect">
            <a:avLst/>
          </a:prstGeom>
        </p:spPr>
      </p:pic>
    </p:spTree>
    <p:extLst>
      <p:ext uri="{BB962C8B-B14F-4D97-AF65-F5344CB8AC3E}">
        <p14:creationId xmlns:p14="http://schemas.microsoft.com/office/powerpoint/2010/main" val="1242520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B511D280-0087-4025-85DC-7A4BA4039648}" type="slidenum">
              <a:rPr lang="en-AU" smtClean="0"/>
              <a:pPr/>
              <a:t>5</a:t>
            </a:fld>
            <a:endParaRPr lang="en-AU" dirty="0"/>
          </a:p>
        </p:txBody>
      </p:sp>
      <p:sp>
        <p:nvSpPr>
          <p:cNvPr id="4" name="Content Placeholder 3"/>
          <p:cNvSpPr>
            <a:spLocks noGrp="1"/>
          </p:cNvSpPr>
          <p:nvPr>
            <p:ph sz="quarter" idx="12"/>
          </p:nvPr>
        </p:nvSpPr>
        <p:spPr>
          <a:xfrm>
            <a:off x="323528" y="1052736"/>
            <a:ext cx="8568952" cy="4536504"/>
          </a:xfrm>
        </p:spPr>
        <p:txBody>
          <a:bodyPr>
            <a:noAutofit/>
          </a:bodyPr>
          <a:lstStyle/>
          <a:p>
            <a:pPr>
              <a:buFont typeface="Arial" panose="020B0604020202020204" pitchFamily="34" charset="0"/>
              <a:buChar char="-"/>
            </a:pPr>
            <a:r>
              <a:rPr lang="zh-CN" altLang="en-GB" sz="1800" dirty="0">
                <a:solidFill>
                  <a:schemeClr val="tx2"/>
                </a:solidFill>
                <a:latin typeface="华文中宋" panose="02010600040101010101" pitchFamily="2" charset="-122"/>
                <a:ea typeface="华文中宋" panose="02010600040101010101" pitchFamily="2" charset="-122"/>
              </a:rPr>
              <a:t>照片</a:t>
            </a:r>
            <a:r>
              <a:rPr lang="zh-CN" altLang="en-US" sz="1800" dirty="0">
                <a:solidFill>
                  <a:schemeClr val="tx2"/>
                </a:solidFill>
                <a:latin typeface="华文中宋" panose="02010600040101010101" pitchFamily="2" charset="-122"/>
                <a:ea typeface="华文中宋" panose="02010600040101010101" pitchFamily="2" charset="-122"/>
              </a:rPr>
              <a:t>、图片</a:t>
            </a:r>
            <a:r>
              <a:rPr lang="zh-CN" altLang="en-GB" sz="1800" dirty="0">
                <a:solidFill>
                  <a:schemeClr val="tx2"/>
                </a:solidFill>
                <a:latin typeface="华文中宋" panose="02010600040101010101" pitchFamily="2" charset="-122"/>
                <a:ea typeface="华文中宋" panose="02010600040101010101" pitchFamily="2" charset="-122"/>
              </a:rPr>
              <a:t>和</a:t>
            </a:r>
            <a:r>
              <a:rPr lang="zh-CN" altLang="en-US" sz="1800" dirty="0">
                <a:solidFill>
                  <a:schemeClr val="tx2"/>
                </a:solidFill>
                <a:latin typeface="华文中宋" panose="02010600040101010101" pitchFamily="2" charset="-122"/>
                <a:ea typeface="华文中宋" panose="02010600040101010101" pitchFamily="2" charset="-122"/>
              </a:rPr>
              <a:t>视频</a:t>
            </a:r>
            <a:r>
              <a:rPr lang="zh-CN" altLang="en-GB" sz="1800" dirty="0">
                <a:solidFill>
                  <a:schemeClr val="tx2"/>
                </a:solidFill>
                <a:latin typeface="华文中宋" panose="02010600040101010101" pitchFamily="2" charset="-122"/>
                <a:ea typeface="华文中宋" panose="02010600040101010101" pitchFamily="2" charset="-122"/>
              </a:rPr>
              <a:t>作为</a:t>
            </a:r>
            <a:r>
              <a:rPr lang="zh-CN" altLang="en-US" sz="1800" dirty="0">
                <a:solidFill>
                  <a:schemeClr val="tx2"/>
                </a:solidFill>
                <a:latin typeface="华文中宋" panose="02010600040101010101" pitchFamily="2" charset="-122"/>
                <a:ea typeface="华文中宋" panose="02010600040101010101" pitchFamily="2" charset="-122"/>
              </a:rPr>
              <a:t>摄影作品、美术作品、电影作品、类电影作品保护</a:t>
            </a:r>
            <a:endParaRPr lang="en-US" altLang="zh-CN" sz="1800" dirty="0">
              <a:solidFill>
                <a:schemeClr val="tx2"/>
              </a:solidFill>
              <a:latin typeface="华文中宋" panose="02010600040101010101" pitchFamily="2" charset="-122"/>
              <a:ea typeface="华文中宋" panose="02010600040101010101" pitchFamily="2" charset="-122"/>
            </a:endParaRPr>
          </a:p>
          <a:p>
            <a:pPr marL="0" indent="0">
              <a:buNone/>
            </a:pPr>
            <a:endParaRPr lang="en-US" altLang="zh-CN" sz="1800" dirty="0">
              <a:solidFill>
                <a:schemeClr val="tx2"/>
              </a:solidFill>
              <a:latin typeface="华文中宋" panose="02010600040101010101" pitchFamily="2" charset="-122"/>
              <a:ea typeface="华文中宋" panose="02010600040101010101" pitchFamily="2" charset="-122"/>
            </a:endParaRPr>
          </a:p>
          <a:p>
            <a:pPr>
              <a:buFont typeface="Arial" panose="020B0604020202020204" pitchFamily="34" charset="0"/>
              <a:buChar char="-"/>
            </a:pPr>
            <a:r>
              <a:rPr lang="zh-CN" altLang="en-GB" sz="1800" dirty="0">
                <a:solidFill>
                  <a:schemeClr val="tx2"/>
                </a:solidFill>
                <a:latin typeface="华文中宋" panose="02010600040101010101" pitchFamily="2" charset="-122"/>
                <a:ea typeface="华文中宋" panose="02010600040101010101" pitchFamily="2" charset="-122"/>
              </a:rPr>
              <a:t>只有</a:t>
            </a:r>
            <a:r>
              <a:rPr lang="zh-CN" altLang="en-US" sz="1800" dirty="0">
                <a:solidFill>
                  <a:schemeClr val="tx2"/>
                </a:solidFill>
                <a:latin typeface="华文中宋" panose="02010600040101010101" pitchFamily="2" charset="-122"/>
                <a:ea typeface="华文中宋" panose="02010600040101010101" pitchFamily="2" charset="-122"/>
              </a:rPr>
              <a:t>“</a:t>
            </a:r>
            <a:r>
              <a:rPr lang="zh-CN" altLang="en-GB" sz="1800" dirty="0">
                <a:solidFill>
                  <a:schemeClr val="tx2"/>
                </a:solidFill>
                <a:latin typeface="华文中宋" panose="02010600040101010101" pitchFamily="2" charset="-122"/>
                <a:ea typeface="华文中宋" panose="02010600040101010101" pitchFamily="2" charset="-122"/>
              </a:rPr>
              <a:t>独创的</a:t>
            </a:r>
            <a:r>
              <a:rPr lang="zh-CN" altLang="en-US" sz="1800" dirty="0">
                <a:solidFill>
                  <a:schemeClr val="tx2"/>
                </a:solidFill>
                <a:latin typeface="华文中宋" panose="02010600040101010101" pitchFamily="2" charset="-122"/>
                <a:ea typeface="华文中宋" panose="02010600040101010101" pitchFamily="2" charset="-122"/>
              </a:rPr>
              <a:t>”</a:t>
            </a:r>
            <a:r>
              <a:rPr lang="zh-CN" altLang="en-GB" sz="1800" dirty="0">
                <a:solidFill>
                  <a:schemeClr val="tx2"/>
                </a:solidFill>
                <a:latin typeface="华文中宋" panose="02010600040101010101" pitchFamily="2" charset="-122"/>
                <a:ea typeface="华文中宋" panose="02010600040101010101" pitchFamily="2" charset="-122"/>
              </a:rPr>
              <a:t>照片</a:t>
            </a:r>
            <a:r>
              <a:rPr lang="zh-CN" altLang="en-US" sz="1800" dirty="0">
                <a:solidFill>
                  <a:schemeClr val="tx2"/>
                </a:solidFill>
                <a:latin typeface="华文中宋" panose="02010600040101010101" pitchFamily="2" charset="-122"/>
                <a:ea typeface="华文中宋" panose="02010600040101010101" pitchFamily="2" charset="-122"/>
              </a:rPr>
              <a:t>、图片和视频才受保护</a:t>
            </a:r>
            <a:endParaRPr lang="en-US" altLang="zh-CN" sz="1800" dirty="0">
              <a:solidFill>
                <a:schemeClr val="tx2"/>
              </a:solidFill>
              <a:latin typeface="华文中宋" panose="02010600040101010101" pitchFamily="2" charset="-122"/>
              <a:ea typeface="华文中宋" panose="02010600040101010101" pitchFamily="2" charset="-122"/>
            </a:endParaRPr>
          </a:p>
          <a:p>
            <a:pPr marL="0" indent="0">
              <a:buNone/>
            </a:pPr>
            <a:endParaRPr lang="en-US" altLang="zh-CN" sz="1800" dirty="0">
              <a:solidFill>
                <a:schemeClr val="tx2"/>
              </a:solidFill>
              <a:latin typeface="华文中宋" panose="02010600040101010101" pitchFamily="2" charset="-122"/>
              <a:ea typeface="华文中宋" panose="02010600040101010101" pitchFamily="2" charset="-122"/>
            </a:endParaRPr>
          </a:p>
          <a:p>
            <a:pPr>
              <a:buFont typeface="Arial" panose="020B0604020202020204" pitchFamily="34" charset="0"/>
              <a:buChar char="-"/>
            </a:pPr>
            <a:r>
              <a:rPr lang="zh-CN" altLang="en-GB" sz="1800" dirty="0">
                <a:solidFill>
                  <a:schemeClr val="tx2"/>
                </a:solidFill>
                <a:latin typeface="华文中宋" panose="02010600040101010101" pitchFamily="2" charset="-122"/>
                <a:ea typeface="华文中宋" panose="02010600040101010101" pitchFamily="2" charset="-122"/>
              </a:rPr>
              <a:t>独创</a:t>
            </a:r>
            <a:r>
              <a:rPr lang="zh-CN" altLang="en-US" sz="1800" dirty="0">
                <a:solidFill>
                  <a:schemeClr val="tx2"/>
                </a:solidFill>
                <a:latin typeface="华文中宋" panose="02010600040101010101" pitchFamily="2" charset="-122"/>
                <a:ea typeface="华文中宋" panose="02010600040101010101" pitchFamily="2" charset="-122"/>
              </a:rPr>
              <a:t>性的法律检验标准是</a:t>
            </a:r>
            <a:r>
              <a:rPr lang="zh-CN" altLang="en-GB" sz="1800" dirty="0">
                <a:solidFill>
                  <a:schemeClr val="tx2"/>
                </a:solidFill>
                <a:latin typeface="华文中宋" panose="02010600040101010101" pitchFamily="2" charset="-122"/>
                <a:ea typeface="华文中宋" panose="02010600040101010101" pitchFamily="2" charset="-122"/>
              </a:rPr>
              <a:t>照片</a:t>
            </a:r>
            <a:r>
              <a:rPr lang="zh-CN" altLang="en-US" sz="1800" dirty="0">
                <a:solidFill>
                  <a:schemeClr val="tx2"/>
                </a:solidFill>
                <a:latin typeface="华文中宋" panose="02010600040101010101" pitchFamily="2" charset="-122"/>
                <a:ea typeface="华文中宋" panose="02010600040101010101" pitchFamily="2" charset="-122"/>
              </a:rPr>
              <a:t>、图片和视频是否属于作者“自己的智力创造”</a:t>
            </a:r>
            <a:endParaRPr lang="en-US" altLang="zh-CN" sz="1800" dirty="0">
              <a:solidFill>
                <a:schemeClr val="tx2"/>
              </a:solidFill>
              <a:latin typeface="华文中宋" panose="02010600040101010101" pitchFamily="2" charset="-122"/>
              <a:ea typeface="华文中宋" panose="02010600040101010101" pitchFamily="2" charset="-122"/>
            </a:endParaRPr>
          </a:p>
          <a:p>
            <a:pPr marL="0" indent="0">
              <a:buNone/>
            </a:pPr>
            <a:endParaRPr lang="en-GB" sz="1800" dirty="0">
              <a:solidFill>
                <a:schemeClr val="tx2"/>
              </a:solidFill>
              <a:latin typeface="华文中宋" panose="02010600040101010101" pitchFamily="2" charset="-122"/>
              <a:ea typeface="华文中宋" panose="02010600040101010101" pitchFamily="2" charset="-122"/>
            </a:endParaRPr>
          </a:p>
          <a:p>
            <a:pPr>
              <a:buFont typeface="Arial" panose="020B0604020202020204" pitchFamily="34" charset="0"/>
              <a:buChar char="-"/>
            </a:pPr>
            <a:r>
              <a:rPr lang="zh-CN" altLang="en-GB" sz="1800" dirty="0">
                <a:solidFill>
                  <a:schemeClr val="tx2"/>
                </a:solidFill>
                <a:latin typeface="华文中宋" panose="02010600040101010101" pitchFamily="2" charset="-122"/>
                <a:ea typeface="华文中宋" panose="02010600040101010101" pitchFamily="2" charset="-122"/>
              </a:rPr>
              <a:t>独创性</a:t>
            </a:r>
            <a:r>
              <a:rPr lang="zh-CN" altLang="en-US" sz="1800" dirty="0">
                <a:solidFill>
                  <a:schemeClr val="tx2"/>
                </a:solidFill>
                <a:latin typeface="华文中宋" panose="02010600040101010101" pitchFamily="2" charset="-122"/>
                <a:ea typeface="华文中宋" panose="02010600040101010101" pitchFamily="2" charset="-122"/>
              </a:rPr>
              <a:t>可能来源于</a:t>
            </a:r>
            <a:r>
              <a:rPr lang="en-GB" sz="1800" dirty="0">
                <a:solidFill>
                  <a:schemeClr val="tx2"/>
                </a:solidFill>
                <a:latin typeface="华文中宋" panose="02010600040101010101" pitchFamily="2" charset="-122"/>
                <a:ea typeface="华文中宋" panose="02010600040101010101" pitchFamily="2" charset="-122"/>
              </a:rPr>
              <a:t>:</a:t>
            </a:r>
          </a:p>
          <a:p>
            <a:pPr marL="702900" lvl="2" indent="-342900">
              <a:buFont typeface="Arial" panose="020B0604020202020204" pitchFamily="34" charset="0"/>
              <a:buChar char="•"/>
            </a:pPr>
            <a:r>
              <a:rPr lang="zh-CN" altLang="en-GB" sz="1800" dirty="0">
                <a:solidFill>
                  <a:schemeClr val="tx2"/>
                </a:solidFill>
                <a:latin typeface="华文中宋" panose="02010600040101010101" pitchFamily="2" charset="-122"/>
                <a:ea typeface="华文中宋" panose="02010600040101010101" pitchFamily="2" charset="-122"/>
              </a:rPr>
              <a:t>拍摄</a:t>
            </a:r>
            <a:r>
              <a:rPr lang="zh-CN" altLang="en-US" sz="1800" dirty="0">
                <a:solidFill>
                  <a:schemeClr val="tx2"/>
                </a:solidFill>
                <a:latin typeface="华文中宋" panose="02010600040101010101" pitchFamily="2" charset="-122"/>
                <a:ea typeface="华文中宋" panose="02010600040101010101" pitchFamily="2" charset="-122"/>
              </a:rPr>
              <a:t>角度、灯光、阴影</a:t>
            </a:r>
            <a:r>
              <a:rPr lang="zh-CN" altLang="en-GB" sz="1800" dirty="0">
                <a:solidFill>
                  <a:schemeClr val="tx2"/>
                </a:solidFill>
                <a:latin typeface="华文中宋" panose="02010600040101010101" pitchFamily="2" charset="-122"/>
                <a:ea typeface="华文中宋" panose="02010600040101010101" pitchFamily="2" charset="-122"/>
              </a:rPr>
              <a:t>等</a:t>
            </a:r>
            <a:r>
              <a:rPr lang="zh-CN" altLang="en-US" sz="1800" dirty="0">
                <a:solidFill>
                  <a:schemeClr val="tx2"/>
                </a:solidFill>
                <a:latin typeface="华文中宋" panose="02010600040101010101" pitchFamily="2" charset="-122"/>
                <a:ea typeface="华文中宋" panose="02010600040101010101" pitchFamily="2" charset="-122"/>
              </a:rPr>
              <a:t>的独特性</a:t>
            </a:r>
            <a:r>
              <a:rPr lang="en-GB" sz="1800" dirty="0">
                <a:solidFill>
                  <a:schemeClr val="tx2"/>
                </a:solidFill>
                <a:latin typeface="华文中宋" panose="02010600040101010101" pitchFamily="2" charset="-122"/>
                <a:ea typeface="华文中宋" panose="02010600040101010101" pitchFamily="2" charset="-122"/>
              </a:rPr>
              <a:t>; </a:t>
            </a:r>
          </a:p>
          <a:p>
            <a:pPr marL="702900" lvl="2" indent="-342900">
              <a:buFont typeface="Arial" panose="020B0604020202020204" pitchFamily="34" charset="0"/>
              <a:buChar char="•"/>
            </a:pPr>
            <a:r>
              <a:rPr lang="zh-CN" altLang="en-GB" sz="1800" dirty="0">
                <a:solidFill>
                  <a:schemeClr val="tx2"/>
                </a:solidFill>
                <a:latin typeface="华文中宋" panose="02010600040101010101" pitchFamily="2" charset="-122"/>
                <a:ea typeface="华文中宋" panose="02010600040101010101" pitchFamily="2" charset="-122"/>
              </a:rPr>
              <a:t>创造</a:t>
            </a:r>
            <a:r>
              <a:rPr lang="zh-CN" altLang="en-US" sz="1800" dirty="0">
                <a:solidFill>
                  <a:schemeClr val="tx2"/>
                </a:solidFill>
                <a:latin typeface="华文中宋" panose="02010600040101010101" pitchFamily="2" charset="-122"/>
                <a:ea typeface="华文中宋" panose="02010600040101010101" pitchFamily="2" charset="-122"/>
              </a:rPr>
              <a:t>场景进行拍摄</a:t>
            </a:r>
            <a:r>
              <a:rPr lang="en-GB" sz="1800" dirty="0">
                <a:solidFill>
                  <a:schemeClr val="tx2"/>
                </a:solidFill>
                <a:latin typeface="华文中宋" panose="02010600040101010101" pitchFamily="2" charset="-122"/>
                <a:ea typeface="华文中宋" panose="02010600040101010101" pitchFamily="2" charset="-122"/>
              </a:rPr>
              <a:t>; </a:t>
            </a:r>
            <a:r>
              <a:rPr lang="zh-CN" altLang="en-GB" sz="1800" dirty="0">
                <a:solidFill>
                  <a:schemeClr val="tx2"/>
                </a:solidFill>
                <a:latin typeface="华文中宋" panose="02010600040101010101" pitchFamily="2" charset="-122"/>
                <a:ea typeface="华文中宋" panose="02010600040101010101" pitchFamily="2" charset="-122"/>
              </a:rPr>
              <a:t>或</a:t>
            </a:r>
            <a:endParaRPr lang="en-GB" sz="1800" dirty="0">
              <a:solidFill>
                <a:schemeClr val="tx2"/>
              </a:solidFill>
              <a:latin typeface="华文中宋" panose="02010600040101010101" pitchFamily="2" charset="-122"/>
              <a:ea typeface="华文中宋" panose="02010600040101010101" pitchFamily="2" charset="-122"/>
            </a:endParaRPr>
          </a:p>
          <a:p>
            <a:pPr marL="702900" lvl="2" indent="-342900">
              <a:buFont typeface="Arial" panose="020B0604020202020204" pitchFamily="34" charset="0"/>
              <a:buChar char="•"/>
            </a:pPr>
            <a:r>
              <a:rPr lang="zh-CN" altLang="en-GB" sz="1800" dirty="0">
                <a:solidFill>
                  <a:schemeClr val="tx2"/>
                </a:solidFill>
                <a:latin typeface="华文中宋" panose="02010600040101010101" pitchFamily="2" charset="-122"/>
                <a:ea typeface="华文中宋" panose="02010600040101010101" pitchFamily="2" charset="-122"/>
              </a:rPr>
              <a:t>抓拍</a:t>
            </a:r>
            <a:r>
              <a:rPr lang="zh-CN" altLang="en-US" sz="1800" dirty="0">
                <a:solidFill>
                  <a:schemeClr val="tx2"/>
                </a:solidFill>
                <a:latin typeface="华文中宋" panose="02010600040101010101" pitchFamily="2" charset="-122"/>
                <a:ea typeface="华文中宋" panose="02010600040101010101" pitchFamily="2" charset="-122"/>
              </a:rPr>
              <a:t>或录制发生可能性极小的偶然场景</a:t>
            </a:r>
            <a:endParaRPr lang="en-US" altLang="zh-CN" sz="1800" dirty="0">
              <a:solidFill>
                <a:schemeClr val="tx2"/>
              </a:solidFill>
              <a:latin typeface="华文中宋" panose="02010600040101010101" pitchFamily="2" charset="-122"/>
              <a:ea typeface="华文中宋" panose="02010600040101010101" pitchFamily="2" charset="-122"/>
            </a:endParaRPr>
          </a:p>
          <a:p>
            <a:pPr marL="702900" lvl="2" indent="-342900">
              <a:buFont typeface="Arial" panose="020B0604020202020204" pitchFamily="34" charset="0"/>
              <a:buChar char="•"/>
            </a:pPr>
            <a:r>
              <a:rPr lang="zh-CN" altLang="en-GB" sz="1800" dirty="0">
                <a:solidFill>
                  <a:schemeClr val="tx2"/>
                </a:solidFill>
                <a:latin typeface="华文中宋" panose="02010600040101010101" pitchFamily="2" charset="-122"/>
                <a:ea typeface="华文中宋" panose="02010600040101010101" pitchFamily="2" charset="-122"/>
              </a:rPr>
              <a:t>这是</a:t>
            </a:r>
            <a:r>
              <a:rPr lang="zh-CN" altLang="en-US" sz="1800" dirty="0">
                <a:solidFill>
                  <a:schemeClr val="tx2"/>
                </a:solidFill>
                <a:latin typeface="华文中宋" panose="02010600040101010101" pitchFamily="2" charset="-122"/>
                <a:ea typeface="华文中宋" panose="02010600040101010101" pitchFamily="2" charset="-122"/>
              </a:rPr>
              <a:t>一个复杂的法律检验</a:t>
            </a:r>
            <a:r>
              <a:rPr lang="en-GB" sz="1800" dirty="0">
                <a:solidFill>
                  <a:schemeClr val="tx2"/>
                </a:solidFill>
                <a:latin typeface="华文中宋" panose="02010600040101010101" pitchFamily="2" charset="-122"/>
                <a:ea typeface="华文中宋" panose="02010600040101010101" pitchFamily="2" charset="-122"/>
              </a:rPr>
              <a:t>, </a:t>
            </a:r>
            <a:r>
              <a:rPr lang="zh-CN" altLang="en-GB" sz="1800" dirty="0">
                <a:solidFill>
                  <a:schemeClr val="tx2"/>
                </a:solidFill>
                <a:latin typeface="华文中宋" panose="02010600040101010101" pitchFamily="2" charset="-122"/>
                <a:ea typeface="华文中宋" panose="02010600040101010101" pitchFamily="2" charset="-122"/>
              </a:rPr>
              <a:t>但是</a:t>
            </a:r>
            <a:r>
              <a:rPr lang="zh-CN" altLang="en-US" sz="1800" b="1" u="sng" dirty="0">
                <a:solidFill>
                  <a:schemeClr val="tx2"/>
                </a:solidFill>
                <a:latin typeface="华文中宋" panose="02010600040101010101" pitchFamily="2" charset="-122"/>
                <a:ea typeface="华文中宋" panose="02010600040101010101" pitchFamily="2" charset="-122"/>
              </a:rPr>
              <a:t>独创性的门槛很低</a:t>
            </a:r>
            <a:endParaRPr lang="en-US" sz="1800" b="1" u="sng" dirty="0">
              <a:solidFill>
                <a:schemeClr val="tx2"/>
              </a:solidFill>
              <a:latin typeface="华文中宋" panose="02010600040101010101" pitchFamily="2" charset="-122"/>
              <a:ea typeface="华文中宋" panose="02010600040101010101" pitchFamily="2" charset="-122"/>
            </a:endParaRPr>
          </a:p>
          <a:p>
            <a:pPr marL="702900" lvl="2" indent="-342900">
              <a:buFont typeface="Arial" panose="020B0604020202020204" pitchFamily="34" charset="0"/>
              <a:buChar char="•"/>
            </a:pPr>
            <a:r>
              <a:rPr lang="zh-CN" altLang="en-US" sz="1800" b="1" u="sng" dirty="0">
                <a:solidFill>
                  <a:schemeClr val="tx2"/>
                </a:solidFill>
                <a:latin typeface="华文中宋" panose="02010600040101010101" pitchFamily="2" charset="-122"/>
                <a:ea typeface="华文中宋" panose="02010600040101010101" pitchFamily="2" charset="-122"/>
              </a:rPr>
              <a:t>安全的做法是：在有疑问时，假设照片、图像或视</a:t>
            </a:r>
            <a:endParaRPr lang="en-US" altLang="zh-CN" sz="1800" b="1" u="sng" dirty="0">
              <a:solidFill>
                <a:schemeClr val="tx2"/>
              </a:solidFill>
              <a:latin typeface="华文中宋" panose="02010600040101010101" pitchFamily="2" charset="-122"/>
              <a:ea typeface="华文中宋" panose="02010600040101010101" pitchFamily="2" charset="-122"/>
            </a:endParaRPr>
          </a:p>
          <a:p>
            <a:pPr marL="723900" lvl="2" indent="0">
              <a:buNone/>
            </a:pPr>
            <a:r>
              <a:rPr lang="zh-CN" altLang="en-US" sz="1800" b="1" u="sng" dirty="0">
                <a:solidFill>
                  <a:schemeClr val="tx2"/>
                </a:solidFill>
                <a:latin typeface="华文中宋" panose="02010600040101010101" pitchFamily="2" charset="-122"/>
                <a:ea typeface="华文中宋" panose="02010600040101010101" pitchFamily="2" charset="-122"/>
              </a:rPr>
              <a:t>频受著作权保护，假设所有专业摄影和其他高质量摄</a:t>
            </a:r>
            <a:endParaRPr lang="en-US" altLang="zh-CN" sz="1800" b="1" u="sng" dirty="0">
              <a:solidFill>
                <a:schemeClr val="tx2"/>
              </a:solidFill>
              <a:latin typeface="华文中宋" panose="02010600040101010101" pitchFamily="2" charset="-122"/>
              <a:ea typeface="华文中宋" panose="02010600040101010101" pitchFamily="2" charset="-122"/>
            </a:endParaRPr>
          </a:p>
          <a:p>
            <a:pPr marL="723900" lvl="2" indent="0">
              <a:buNone/>
            </a:pPr>
            <a:r>
              <a:rPr lang="zh-CN" altLang="en-US" sz="1800" b="1" u="sng" dirty="0">
                <a:solidFill>
                  <a:schemeClr val="tx2"/>
                </a:solidFill>
                <a:latin typeface="华文中宋" panose="02010600040101010101" pitchFamily="2" charset="-122"/>
                <a:ea typeface="华文中宋" panose="02010600040101010101" pitchFamily="2" charset="-122"/>
              </a:rPr>
              <a:t>影作品都受著作权保护</a:t>
            </a:r>
            <a:r>
              <a:rPr lang="zh-CN" altLang="en-US" sz="1800" dirty="0">
                <a:solidFill>
                  <a:schemeClr val="tx2"/>
                </a:solidFill>
                <a:latin typeface="华文中宋" panose="02010600040101010101" pitchFamily="2" charset="-122"/>
                <a:ea typeface="华文中宋" panose="02010600040101010101" pitchFamily="2" charset="-122"/>
              </a:rPr>
              <a:t>。</a:t>
            </a:r>
            <a:endParaRPr lang="en-GB" sz="1800" dirty="0">
              <a:solidFill>
                <a:schemeClr val="tx2"/>
              </a:solidFill>
              <a:latin typeface="华文中宋" panose="02010600040101010101" pitchFamily="2" charset="-122"/>
              <a:ea typeface="华文中宋" panose="02010600040101010101" pitchFamily="2" charset="-122"/>
            </a:endParaRPr>
          </a:p>
        </p:txBody>
      </p:sp>
      <p:sp>
        <p:nvSpPr>
          <p:cNvPr id="7" name="Text Placeholder 4"/>
          <p:cNvSpPr>
            <a:spLocks noGrp="1"/>
          </p:cNvSpPr>
          <p:nvPr>
            <p:ph type="body" sz="quarter" idx="13"/>
          </p:nvPr>
        </p:nvSpPr>
        <p:spPr>
          <a:xfrm>
            <a:off x="251520" y="308992"/>
            <a:ext cx="7848872" cy="455712"/>
          </a:xfrm>
        </p:spPr>
        <p:txBody>
          <a:bodyPr>
            <a:noAutofit/>
          </a:bodyPr>
          <a:lstStyle/>
          <a:p>
            <a:pPr marL="0" indent="0">
              <a:buNone/>
            </a:pPr>
            <a:r>
              <a:rPr lang="zh-CN" altLang="en-US" sz="2400" b="1" dirty="0">
                <a:latin typeface="华文中宋" panose="02010600040101010101" pitchFamily="2" charset="-122"/>
                <a:ea typeface="华文中宋" panose="02010600040101010101" pitchFamily="2" charset="-122"/>
              </a:rPr>
              <a:t>受著作权保护的图像、影像</a:t>
            </a:r>
            <a:endParaRPr lang="en-GB" sz="2400" b="1" dirty="0">
              <a:latin typeface="华文中宋" panose="02010600040101010101" pitchFamily="2" charset="-122"/>
              <a:ea typeface="华文中宋" panose="02010600040101010101" pitchFamily="2" charset="-122"/>
            </a:endParaRPr>
          </a:p>
        </p:txBody>
      </p:sp>
      <p:pic>
        <p:nvPicPr>
          <p:cNvPr id="1026" name="Picture 2" descr="See the source image"/>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5667" b="99000" l="667" r="99667"/>
                    </a14:imgEffect>
                  </a14:imgLayer>
                </a14:imgProps>
              </a:ext>
              <a:ext uri="{28A0092B-C50C-407E-A947-70E740481C1C}">
                <a14:useLocalDpi xmlns:a14="http://schemas.microsoft.com/office/drawing/2010/main" val="0"/>
              </a:ext>
            </a:extLst>
          </a:blip>
          <a:srcRect/>
          <a:stretch>
            <a:fillRect/>
          </a:stretch>
        </p:blipFill>
        <p:spPr bwMode="auto">
          <a:xfrm>
            <a:off x="6286500" y="4026892"/>
            <a:ext cx="28575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002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3"/>
          </p:nvPr>
        </p:nvSpPr>
        <p:spPr>
          <a:xfrm>
            <a:off x="323850" y="381000"/>
            <a:ext cx="8496300" cy="671736"/>
          </a:xfrm>
        </p:spPr>
        <p:txBody>
          <a:bodyPr>
            <a:noAutofit/>
          </a:bodyPr>
          <a:lstStyle/>
          <a:p>
            <a:pPr marL="0" indent="0">
              <a:buNone/>
            </a:pPr>
            <a:r>
              <a:rPr lang="zh-CN" altLang="en-US" sz="2400" b="1" dirty="0">
                <a:latin typeface="华文中宋" panose="02010600040101010101" pitchFamily="2" charset="-122"/>
                <a:ea typeface="华文中宋" panose="02010600040101010101" pitchFamily="2" charset="-122"/>
              </a:rPr>
              <a:t>案例研讨 </a:t>
            </a:r>
            <a:r>
              <a:rPr lang="en-US" altLang="zh-CN" sz="2400" b="1" dirty="0">
                <a:latin typeface="华文中宋" panose="02010600040101010101" pitchFamily="2" charset="-122"/>
                <a:ea typeface="华文中宋" panose="02010600040101010101" pitchFamily="2" charset="-122"/>
              </a:rPr>
              <a:t>#1</a:t>
            </a:r>
            <a:endParaRPr lang="en-GB" sz="2400" b="1" dirty="0">
              <a:latin typeface="华文中宋" panose="02010600040101010101" pitchFamily="2" charset="-122"/>
              <a:ea typeface="华文中宋" panose="02010600040101010101" pitchFamily="2" charset="-122"/>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124744"/>
            <a:ext cx="3240360" cy="24367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4597" y="1116266"/>
            <a:ext cx="3024336" cy="24537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684928" y="3561495"/>
            <a:ext cx="2232248" cy="369332"/>
          </a:xfrm>
          <a:prstGeom prst="rect">
            <a:avLst/>
          </a:prstGeom>
          <a:noFill/>
        </p:spPr>
        <p:txBody>
          <a:bodyPr wrap="square" rtlCol="0">
            <a:spAutoFit/>
          </a:bodyPr>
          <a:lstStyle/>
          <a:p>
            <a:r>
              <a:rPr lang="zh-CN" altLang="en-US" b="1">
                <a:latin typeface="楷体" panose="02010609060101010101" pitchFamily="49" charset="-122"/>
                <a:ea typeface="楷体" panose="02010609060101010101" pitchFamily="49" charset="-122"/>
              </a:rPr>
              <a:t>原创作品</a:t>
            </a:r>
            <a:endParaRPr lang="en-GB" b="1">
              <a:latin typeface="楷体" panose="02010609060101010101" pitchFamily="49" charset="-122"/>
              <a:ea typeface="楷体" panose="02010609060101010101" pitchFamily="49" charset="-122"/>
            </a:endParaRPr>
          </a:p>
        </p:txBody>
      </p:sp>
      <p:sp>
        <p:nvSpPr>
          <p:cNvPr id="8" name="TextBox 7"/>
          <p:cNvSpPr txBox="1"/>
          <p:nvPr/>
        </p:nvSpPr>
        <p:spPr>
          <a:xfrm>
            <a:off x="5436096" y="3548119"/>
            <a:ext cx="2232248" cy="369332"/>
          </a:xfrm>
          <a:prstGeom prst="rect">
            <a:avLst/>
          </a:prstGeom>
          <a:noFill/>
        </p:spPr>
        <p:txBody>
          <a:bodyPr wrap="square" rtlCol="0">
            <a:spAutoFit/>
          </a:bodyPr>
          <a:lstStyle/>
          <a:p>
            <a:r>
              <a:rPr lang="zh-CN" altLang="en-US" b="1" dirty="0">
                <a:latin typeface="楷体" panose="02010609060101010101" pitchFamily="49" charset="-122"/>
                <a:ea typeface="楷体" panose="02010609060101010101" pitchFamily="49" charset="-122"/>
              </a:rPr>
              <a:t>被控侵权作品</a:t>
            </a:r>
            <a:endParaRPr lang="en-GB" b="1" dirty="0">
              <a:latin typeface="楷体" panose="02010609060101010101" pitchFamily="49" charset="-122"/>
              <a:ea typeface="楷体" panose="02010609060101010101" pitchFamily="49" charset="-122"/>
            </a:endParaRPr>
          </a:p>
        </p:txBody>
      </p:sp>
      <p:sp>
        <p:nvSpPr>
          <p:cNvPr id="6" name="TextBox 5"/>
          <p:cNvSpPr txBox="1"/>
          <p:nvPr/>
        </p:nvSpPr>
        <p:spPr>
          <a:xfrm>
            <a:off x="1043608" y="3917451"/>
            <a:ext cx="7126183" cy="2554545"/>
          </a:xfrm>
          <a:prstGeom prst="rect">
            <a:avLst/>
          </a:prstGeom>
          <a:solidFill>
            <a:schemeClr val="accent1">
              <a:lumMod val="40000"/>
              <a:lumOff val="60000"/>
            </a:schemeClr>
          </a:solidFill>
        </p:spPr>
        <p:txBody>
          <a:bodyPr wrap="square" rtlCol="0">
            <a:spAutoFit/>
          </a:bodyPr>
          <a:lstStyle/>
          <a:p>
            <a:r>
              <a:rPr lang="zh-CN" altLang="en-US" sz="1600" dirty="0">
                <a:solidFill>
                  <a:schemeClr val="tx2"/>
                </a:solidFill>
                <a:latin typeface="华文中宋" panose="02010600040101010101" pitchFamily="2" charset="-122"/>
                <a:ea typeface="华文中宋" panose="02010600040101010101" pitchFamily="2" charset="-122"/>
              </a:rPr>
              <a:t>侵权作品截取了售楼广告</a:t>
            </a:r>
            <a:r>
              <a:rPr lang="en-US" altLang="zh-CN" sz="1600" dirty="0">
                <a:solidFill>
                  <a:schemeClr val="tx2"/>
                </a:solidFill>
                <a:latin typeface="华文中宋" panose="02010600040101010101" pitchFamily="2" charset="-122"/>
                <a:ea typeface="华文中宋" panose="02010600040101010101" pitchFamily="2" charset="-122"/>
              </a:rPr>
              <a:t>《</a:t>
            </a:r>
            <a:r>
              <a:rPr lang="zh-CN" altLang="en-US" sz="1600" dirty="0">
                <a:solidFill>
                  <a:schemeClr val="tx2"/>
                </a:solidFill>
                <a:latin typeface="华文中宋" panose="02010600040101010101" pitchFamily="2" charset="-122"/>
                <a:ea typeface="华文中宋" panose="02010600040101010101" pitchFamily="2" charset="-122"/>
              </a:rPr>
              <a:t>她将揭去盖头</a:t>
            </a:r>
            <a:r>
              <a:rPr lang="en-US" altLang="zh-CN" sz="1600" dirty="0">
                <a:solidFill>
                  <a:schemeClr val="tx2"/>
                </a:solidFill>
                <a:latin typeface="华文中宋" panose="02010600040101010101" pitchFamily="2" charset="-122"/>
                <a:ea typeface="华文中宋" panose="02010600040101010101" pitchFamily="2" charset="-122"/>
              </a:rPr>
              <a:t>》</a:t>
            </a:r>
            <a:r>
              <a:rPr lang="zh-CN" altLang="en-US" sz="1600" dirty="0">
                <a:solidFill>
                  <a:schemeClr val="tx2"/>
                </a:solidFill>
                <a:latin typeface="华文中宋" panose="02010600040101010101" pitchFamily="2" charset="-122"/>
                <a:ea typeface="华文中宋" panose="02010600040101010101" pitchFamily="2" charset="-122"/>
              </a:rPr>
              <a:t>中的图片部分，即保留了新娘子形象，删除了新娘子盖头上建兴公司的“标志”、揭盖头的杆及持杆的“手”，且将新娘形象复制为三个，并配以相关的广告文字。</a:t>
            </a:r>
            <a:endParaRPr lang="en-US" altLang="zh-CN" sz="1600" dirty="0">
              <a:solidFill>
                <a:schemeClr val="tx2"/>
              </a:solidFill>
              <a:latin typeface="华文中宋" panose="02010600040101010101" pitchFamily="2" charset="-122"/>
              <a:ea typeface="华文中宋" panose="02010600040101010101" pitchFamily="2" charset="-122"/>
            </a:endParaRPr>
          </a:p>
          <a:p>
            <a:endParaRPr lang="en-US" sz="1600" dirty="0">
              <a:solidFill>
                <a:schemeClr val="tx2"/>
              </a:solidFill>
              <a:latin typeface="华文中宋" panose="02010600040101010101" pitchFamily="2" charset="-122"/>
              <a:ea typeface="华文中宋" panose="02010600040101010101" pitchFamily="2" charset="-122"/>
            </a:endParaRPr>
          </a:p>
          <a:p>
            <a:r>
              <a:rPr lang="zh-CN" altLang="en-US" sz="1600" dirty="0">
                <a:solidFill>
                  <a:schemeClr val="tx2"/>
                </a:solidFill>
                <a:latin typeface="华文中宋" panose="02010600040101010101" pitchFamily="2" charset="-122"/>
                <a:ea typeface="华文中宋" panose="02010600040101010101" pitchFamily="2" charset="-122"/>
              </a:rPr>
              <a:t>法院认为，被告未经许可截取售楼广告</a:t>
            </a:r>
            <a:r>
              <a:rPr lang="en-US" altLang="zh-CN" sz="1600" dirty="0">
                <a:solidFill>
                  <a:schemeClr val="tx2"/>
                </a:solidFill>
                <a:latin typeface="华文中宋" panose="02010600040101010101" pitchFamily="2" charset="-122"/>
                <a:ea typeface="华文中宋" panose="02010600040101010101" pitchFamily="2" charset="-122"/>
              </a:rPr>
              <a:t>《</a:t>
            </a:r>
            <a:r>
              <a:rPr lang="zh-CN" altLang="en-US" sz="1600" dirty="0">
                <a:solidFill>
                  <a:schemeClr val="tx2"/>
                </a:solidFill>
                <a:latin typeface="华文中宋" panose="02010600040101010101" pitchFamily="2" charset="-122"/>
                <a:ea typeface="华文中宋" panose="02010600040101010101" pitchFamily="2" charset="-122"/>
              </a:rPr>
              <a:t>她将揭去盖头</a:t>
            </a:r>
            <a:r>
              <a:rPr lang="en-US" altLang="zh-CN" sz="1600" dirty="0">
                <a:solidFill>
                  <a:schemeClr val="tx2"/>
                </a:solidFill>
                <a:latin typeface="华文中宋" panose="02010600040101010101" pitchFamily="2" charset="-122"/>
                <a:ea typeface="华文中宋" panose="02010600040101010101" pitchFamily="2" charset="-122"/>
              </a:rPr>
              <a:t>》</a:t>
            </a:r>
            <a:r>
              <a:rPr lang="zh-CN" altLang="en-US" sz="1600" dirty="0">
                <a:solidFill>
                  <a:schemeClr val="tx2"/>
                </a:solidFill>
                <a:latin typeface="华文中宋" panose="02010600040101010101" pitchFamily="2" charset="-122"/>
                <a:ea typeface="华文中宋" panose="02010600040101010101" pitchFamily="2" charset="-122"/>
              </a:rPr>
              <a:t>中的图片部分进行广告设计，且对图片部分进行了修改，也未标明著作权人身份及未支付报酬，侵犯了原告对上述作品享有的署名权、使用权、获得报酬权。原图片部分突出了新娘盖头将被“揭”去的创作主题，被告将体现该创意之揭盖头的“杆”及持杆的“手”删除，使原有主题的表现力降低，失去了作品原有内涵，侵犯了原告享有的保护作品完整权。</a:t>
            </a:r>
            <a:endParaRPr lang="en-GB" sz="1600" dirty="0">
              <a:solidFill>
                <a:schemeClr val="tx2"/>
              </a:solidFill>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2512050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5076056" y="2114103"/>
            <a:ext cx="3744416" cy="1890961"/>
          </a:xfrm>
          <a:prstGeom prst="roundRect">
            <a:avLst/>
          </a:prstGeom>
          <a:solidFill>
            <a:srgbClr val="EE3135"/>
          </a:solidFill>
          <a:ln w="12700">
            <a:solidFill>
              <a:srgbClr val="EE31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0"/>
          </a:p>
        </p:txBody>
      </p:sp>
      <p:sp>
        <p:nvSpPr>
          <p:cNvPr id="5" name="文本占位符 3"/>
          <p:cNvSpPr>
            <a:spLocks noGrp="1"/>
          </p:cNvSpPr>
          <p:nvPr>
            <p:ph type="body" sz="quarter" idx="13"/>
          </p:nvPr>
        </p:nvSpPr>
        <p:spPr>
          <a:xfrm>
            <a:off x="323850" y="381000"/>
            <a:ext cx="8496300" cy="671736"/>
          </a:xfrm>
        </p:spPr>
        <p:txBody>
          <a:bodyPr>
            <a:noAutofit/>
          </a:bodyPr>
          <a:lstStyle/>
          <a:p>
            <a:pPr marL="0" indent="0">
              <a:buNone/>
            </a:pPr>
            <a:r>
              <a:rPr lang="zh-CN" altLang="en-US" sz="2400" b="1">
                <a:latin typeface="华文中宋" panose="02010600040101010101" pitchFamily="2" charset="-122"/>
                <a:ea typeface="华文中宋" panose="02010600040101010101" pitchFamily="2" charset="-122"/>
              </a:rPr>
              <a:t>案例研讨 </a:t>
            </a:r>
            <a:r>
              <a:rPr lang="en-US" altLang="zh-CN" sz="2400" b="1">
                <a:latin typeface="华文中宋" panose="02010600040101010101" pitchFamily="2" charset="-122"/>
                <a:ea typeface="华文中宋" panose="02010600040101010101" pitchFamily="2" charset="-122"/>
              </a:rPr>
              <a:t>#2</a:t>
            </a:r>
            <a:endParaRPr lang="en-GB" sz="2400" b="1">
              <a:latin typeface="华文中宋" panose="02010600040101010101" pitchFamily="2" charset="-122"/>
              <a:ea typeface="华文中宋" panose="02010600040101010101" pitchFamily="2" charset="-122"/>
            </a:endParaRPr>
          </a:p>
        </p:txBody>
      </p:sp>
      <p:pic>
        <p:nvPicPr>
          <p:cNvPr id="2050" name="Picture 2" descr="http://5b0988e595225.cdn.sohucs.com/images/20171019/97640572423145bfa5535b077a64210b.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120" y="980728"/>
            <a:ext cx="3800813" cy="22667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5b0988e595225.cdn.sohucs.com/images/20171019/3f8d31c40f6a4e779c3408b78f97c1fa.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987" y="3620115"/>
            <a:ext cx="3800813" cy="250822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45438" y="3247478"/>
            <a:ext cx="3024336" cy="338554"/>
          </a:xfrm>
          <a:prstGeom prst="rect">
            <a:avLst/>
          </a:prstGeom>
          <a:noFill/>
        </p:spPr>
        <p:txBody>
          <a:bodyPr wrap="square" rtlCol="0">
            <a:spAutoFit/>
          </a:bodyPr>
          <a:lstStyle/>
          <a:p>
            <a:r>
              <a:rPr lang="zh-CN" altLang="en-US" sz="1600" b="1">
                <a:latin typeface="楷体" panose="02010609060101010101" pitchFamily="49" charset="-122"/>
                <a:ea typeface="楷体" panose="02010609060101010101" pitchFamily="49" charset="-122"/>
              </a:rPr>
              <a:t>朱庆福摄影作品</a:t>
            </a:r>
            <a:endParaRPr lang="en-GB" sz="1600" b="1">
              <a:latin typeface="楷体" panose="02010609060101010101" pitchFamily="49" charset="-122"/>
              <a:ea typeface="楷体" panose="02010609060101010101" pitchFamily="49" charset="-122"/>
            </a:endParaRPr>
          </a:p>
        </p:txBody>
      </p:sp>
      <p:sp>
        <p:nvSpPr>
          <p:cNvPr id="7" name="TextBox 6"/>
          <p:cNvSpPr txBox="1"/>
          <p:nvPr/>
        </p:nvSpPr>
        <p:spPr>
          <a:xfrm>
            <a:off x="1045438" y="6237312"/>
            <a:ext cx="2736304" cy="338554"/>
          </a:xfrm>
          <a:prstGeom prst="rect">
            <a:avLst/>
          </a:prstGeom>
          <a:noFill/>
        </p:spPr>
        <p:txBody>
          <a:bodyPr wrap="square" rtlCol="0">
            <a:spAutoFit/>
          </a:bodyPr>
          <a:lstStyle/>
          <a:p>
            <a:r>
              <a:rPr lang="zh-CN" altLang="en-US" sz="1600" b="1">
                <a:latin typeface="楷体" panose="02010609060101010101" pitchFamily="49" charset="-122"/>
                <a:ea typeface="楷体" panose="02010609060101010101" pitchFamily="49" charset="-122"/>
              </a:rPr>
              <a:t>林志颖</a:t>
            </a:r>
            <a:r>
              <a:rPr lang="en-US" altLang="zh-CN" sz="1600" b="1">
                <a:latin typeface="楷体" panose="02010609060101010101" pitchFamily="49" charset="-122"/>
                <a:ea typeface="楷体" panose="02010609060101010101" pitchFamily="49" charset="-122"/>
              </a:rPr>
              <a:t>P</a:t>
            </a:r>
            <a:r>
              <a:rPr lang="zh-CN" altLang="en-US" sz="1600" b="1">
                <a:latin typeface="楷体" panose="02010609060101010101" pitchFamily="49" charset="-122"/>
                <a:ea typeface="楷体" panose="02010609060101010101" pitchFamily="49" charset="-122"/>
              </a:rPr>
              <a:t>图作品</a:t>
            </a:r>
            <a:endParaRPr lang="en-GB" sz="1600" b="1">
              <a:latin typeface="楷体" panose="02010609060101010101" pitchFamily="49" charset="-122"/>
              <a:ea typeface="楷体" panose="02010609060101010101" pitchFamily="49" charset="-122"/>
            </a:endParaRPr>
          </a:p>
        </p:txBody>
      </p:sp>
      <p:sp>
        <p:nvSpPr>
          <p:cNvPr id="8" name="TextBox 7"/>
          <p:cNvSpPr txBox="1"/>
          <p:nvPr/>
        </p:nvSpPr>
        <p:spPr>
          <a:xfrm>
            <a:off x="5076056" y="2114103"/>
            <a:ext cx="3744416" cy="2031325"/>
          </a:xfrm>
          <a:prstGeom prst="rect">
            <a:avLst/>
          </a:prstGeom>
          <a:solidFill>
            <a:schemeClr val="accent1">
              <a:lumMod val="40000"/>
              <a:lumOff val="60000"/>
            </a:schemeClr>
          </a:solidFill>
        </p:spPr>
        <p:txBody>
          <a:bodyPr wrap="square" rtlCol="0">
            <a:spAutoFit/>
          </a:bodyPr>
          <a:lstStyle/>
          <a:p>
            <a:r>
              <a:rPr lang="zh-CN" altLang="en-US">
                <a:solidFill>
                  <a:schemeClr val="tx2"/>
                </a:solidFill>
                <a:latin typeface="华文中宋" panose="02010600040101010101" pitchFamily="2" charset="-122"/>
                <a:ea typeface="华文中宋" panose="02010600040101010101" pitchFamily="2" charset="-122"/>
              </a:rPr>
              <a:t>法院认为，林志颖未经许可将涉案作品置于向公众开放的微博平台向不特定用户传播，其在发布涉案微博配图时未为朱庆福署名等行为已经构成对朱庆福涉案作品署名权、修改权、保护作品完整权和信息网络传播权的侵犯。</a:t>
            </a:r>
            <a:endParaRPr lang="en-GB">
              <a:solidFill>
                <a:schemeClr val="tx2"/>
              </a:solidFill>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860336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B511D280-0087-4025-85DC-7A4BA4039648}" type="slidenum">
              <a:rPr lang="en-AU" smtClean="0"/>
              <a:pPr/>
              <a:t>8</a:t>
            </a:fld>
            <a:endParaRPr lang="en-AU" dirty="0"/>
          </a:p>
        </p:txBody>
      </p:sp>
      <p:sp>
        <p:nvSpPr>
          <p:cNvPr id="12" name="文本占位符 3"/>
          <p:cNvSpPr txBox="1">
            <a:spLocks/>
          </p:cNvSpPr>
          <p:nvPr/>
        </p:nvSpPr>
        <p:spPr>
          <a:xfrm>
            <a:off x="323850" y="381000"/>
            <a:ext cx="8496300" cy="6717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chemeClr val="tx1"/>
              </a:buClr>
              <a:buFont typeface="Arial" pitchFamily="34" charset="0"/>
              <a:buChar char="•"/>
              <a:defRPr sz="3200" kern="1200">
                <a:solidFill>
                  <a:schemeClr val="accent2"/>
                </a:solidFill>
                <a:latin typeface="+mn-lt"/>
                <a:ea typeface="+mn-ea"/>
                <a:cs typeface="+mn-cs"/>
              </a:defRPr>
            </a:lvl1pPr>
            <a:lvl2pPr marL="742950" indent="-285750" algn="l" defTabSz="914400" rtl="0" eaLnBrk="1" latinLnBrk="0" hangingPunct="1">
              <a:spcBef>
                <a:spcPct val="20000"/>
              </a:spcBef>
              <a:buClr>
                <a:schemeClr val="tx1"/>
              </a:buClr>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chemeClr val="tx1"/>
              </a:buClr>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Clr>
                <a:schemeClr val="tx1"/>
              </a:buClr>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Clr>
                <a:schemeClr val="tx1"/>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2400" b="1" dirty="0">
                <a:latin typeface="华文中宋" panose="02010600040101010101" pitchFamily="2" charset="-122"/>
                <a:ea typeface="华文中宋" panose="02010600040101010101" pitchFamily="2" charset="-122"/>
              </a:rPr>
              <a:t>案例研讨 </a:t>
            </a:r>
            <a:r>
              <a:rPr lang="en-US" altLang="zh-CN" sz="2400" b="1" dirty="0">
                <a:latin typeface="华文中宋" panose="02010600040101010101" pitchFamily="2" charset="-122"/>
                <a:ea typeface="华文中宋" panose="02010600040101010101" pitchFamily="2" charset="-122"/>
              </a:rPr>
              <a:t>#3</a:t>
            </a:r>
            <a:endParaRPr lang="en-GB" sz="2400" b="1" dirty="0">
              <a:latin typeface="华文中宋" panose="02010600040101010101" pitchFamily="2" charset="-122"/>
              <a:ea typeface="华文中宋" panose="02010600040101010101" pitchFamily="2" charset="-122"/>
            </a:endParaRPr>
          </a:p>
        </p:txBody>
      </p:sp>
      <p:sp>
        <p:nvSpPr>
          <p:cNvPr id="14" name="AutoShape 2" descr="http://t10.baidu.com/it/u=3487628880,4116815377&amp;fm=173&amp;s=29413B6EC416807709F4B90A01003093&amp;w=630&amp;h=358&amp;img.JPEG"/>
          <p:cNvSpPr>
            <a:spLocks noChangeAspect="1" noChangeArrowheads="1"/>
          </p:cNvSpPr>
          <p:nvPr/>
        </p:nvSpPr>
        <p:spPr bwMode="auto">
          <a:xfrm>
            <a:off x="635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 name="AutoShape 4" descr="http://t10.baidu.com/it/u=3487628880,4116815377&amp;fm=173&amp;s=29413B6EC416807709F4B90A01003093&amp;w=630&amp;h=358&amp;img.JPEG"/>
          <p:cNvSpPr>
            <a:spLocks noChangeAspect="1" noChangeArrowheads="1"/>
          </p:cNvSpPr>
          <p:nvPr/>
        </p:nvSpPr>
        <p:spPr bwMode="auto">
          <a:xfrm>
            <a:off x="2159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 name="TextBox 15"/>
          <p:cNvSpPr txBox="1"/>
          <p:nvPr/>
        </p:nvSpPr>
        <p:spPr>
          <a:xfrm>
            <a:off x="1379748" y="4711264"/>
            <a:ext cx="4824536" cy="400110"/>
          </a:xfrm>
          <a:prstGeom prst="rect">
            <a:avLst/>
          </a:prstGeom>
          <a:noFill/>
        </p:spPr>
        <p:txBody>
          <a:bodyPr wrap="square" rtlCol="0">
            <a:spAutoFit/>
          </a:bodyPr>
          <a:lstStyle/>
          <a:p>
            <a:r>
              <a:rPr lang="zh-CN" altLang="en-US" sz="2000" b="1">
                <a:solidFill>
                  <a:schemeClr val="tx2"/>
                </a:solidFill>
                <a:latin typeface="华文中宋" panose="02010600040101010101" pitchFamily="2" charset="-122"/>
                <a:ea typeface="华文中宋" panose="02010600040101010101" pitchFamily="2" charset="-122"/>
              </a:rPr>
              <a:t>是否构成侵权？</a:t>
            </a:r>
            <a:endParaRPr lang="en-GB" sz="2000" b="1">
              <a:solidFill>
                <a:schemeClr val="tx2"/>
              </a:solidFill>
              <a:latin typeface="华文中宋" panose="02010600040101010101" pitchFamily="2" charset="-122"/>
              <a:ea typeface="华文中宋" panose="02010600040101010101" pitchFamily="2" charset="-122"/>
            </a:endParaRPr>
          </a:p>
        </p:txBody>
      </p:sp>
      <p:pic>
        <p:nvPicPr>
          <p:cNvPr id="11" name="Content Placeholder 5"/>
          <p:cNvPicPr>
            <a:picLocks noGrp="1" noChangeAspect="1"/>
          </p:cNvPicPr>
          <p:nvPr>
            <p:ph sz="quarter" idx="12"/>
          </p:nvPr>
        </p:nvPicPr>
        <p:blipFill>
          <a:blip r:embed="rId3">
            <a:extLst>
              <a:ext uri="{28A0092B-C50C-407E-A947-70E740481C1C}">
                <a14:useLocalDpi xmlns:a14="http://schemas.microsoft.com/office/drawing/2010/main" val="0"/>
              </a:ext>
            </a:extLst>
          </a:blip>
          <a:stretch>
            <a:fillRect/>
          </a:stretch>
        </p:blipFill>
        <p:spPr>
          <a:xfrm>
            <a:off x="940817" y="1602454"/>
            <a:ext cx="2989994" cy="2041297"/>
          </a:xfrm>
        </p:spPr>
      </p:pic>
      <p:pic>
        <p:nvPicPr>
          <p:cNvPr id="13"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1628800"/>
            <a:ext cx="3197512" cy="1944216"/>
          </a:xfrm>
          <a:prstGeom prst="rect">
            <a:avLst/>
          </a:prstGeom>
        </p:spPr>
      </p:pic>
    </p:spTree>
    <p:extLst>
      <p:ext uri="{BB962C8B-B14F-4D97-AF65-F5344CB8AC3E}">
        <p14:creationId xmlns:p14="http://schemas.microsoft.com/office/powerpoint/2010/main" val="15260667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B511D280-0087-4025-85DC-7A4BA4039648}" type="slidenum">
              <a:rPr lang="en-AU" smtClean="0"/>
              <a:pPr/>
              <a:t>9</a:t>
            </a:fld>
            <a:endParaRPr lang="en-AU" dirty="0"/>
          </a:p>
        </p:txBody>
      </p:sp>
      <p:sp>
        <p:nvSpPr>
          <p:cNvPr id="12" name="文本占位符 3"/>
          <p:cNvSpPr txBox="1">
            <a:spLocks/>
          </p:cNvSpPr>
          <p:nvPr/>
        </p:nvSpPr>
        <p:spPr>
          <a:xfrm>
            <a:off x="323850" y="381000"/>
            <a:ext cx="8496300" cy="6717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chemeClr val="tx1"/>
              </a:buClr>
              <a:buFont typeface="Arial" pitchFamily="34" charset="0"/>
              <a:buChar char="•"/>
              <a:defRPr sz="3200" kern="1200">
                <a:solidFill>
                  <a:schemeClr val="accent2"/>
                </a:solidFill>
                <a:latin typeface="+mn-lt"/>
                <a:ea typeface="+mn-ea"/>
                <a:cs typeface="+mn-cs"/>
              </a:defRPr>
            </a:lvl1pPr>
            <a:lvl2pPr marL="742950" indent="-285750" algn="l" defTabSz="914400" rtl="0" eaLnBrk="1" latinLnBrk="0" hangingPunct="1">
              <a:spcBef>
                <a:spcPct val="20000"/>
              </a:spcBef>
              <a:buClr>
                <a:schemeClr val="tx1"/>
              </a:buClr>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chemeClr val="tx1"/>
              </a:buClr>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Clr>
                <a:schemeClr val="tx1"/>
              </a:buClr>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Clr>
                <a:schemeClr val="tx1"/>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2400" b="1" dirty="0">
                <a:latin typeface="华文中宋" panose="02010600040101010101" pitchFamily="2" charset="-122"/>
                <a:ea typeface="华文中宋" panose="02010600040101010101" pitchFamily="2" charset="-122"/>
              </a:rPr>
              <a:t>案例研讨 </a:t>
            </a:r>
            <a:r>
              <a:rPr lang="en-US" altLang="zh-CN" sz="2400" b="1" dirty="0">
                <a:latin typeface="华文中宋" panose="02010600040101010101" pitchFamily="2" charset="-122"/>
                <a:ea typeface="华文中宋" panose="02010600040101010101" pitchFamily="2" charset="-122"/>
              </a:rPr>
              <a:t>#4</a:t>
            </a:r>
            <a:endParaRPr lang="en-GB" sz="2400" b="1" dirty="0">
              <a:latin typeface="华文中宋" panose="02010600040101010101" pitchFamily="2" charset="-122"/>
              <a:ea typeface="华文中宋" panose="02010600040101010101" pitchFamily="2" charset="-122"/>
            </a:endParaRPr>
          </a:p>
        </p:txBody>
      </p:sp>
      <p:sp>
        <p:nvSpPr>
          <p:cNvPr id="14" name="AutoShape 2" descr="http://t10.baidu.com/it/u=3487628880,4116815377&amp;fm=173&amp;s=29413B6EC416807709F4B90A01003093&amp;w=630&amp;h=358&amp;img.JPEG"/>
          <p:cNvSpPr>
            <a:spLocks noChangeAspect="1" noChangeArrowheads="1"/>
          </p:cNvSpPr>
          <p:nvPr/>
        </p:nvSpPr>
        <p:spPr bwMode="auto">
          <a:xfrm>
            <a:off x="635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 name="AutoShape 4" descr="http://t10.baidu.com/it/u=3487628880,4116815377&amp;fm=173&amp;s=29413B6EC416807709F4B90A01003093&amp;w=630&amp;h=358&amp;img.JPEG"/>
          <p:cNvSpPr>
            <a:spLocks noChangeAspect="1" noChangeArrowheads="1"/>
          </p:cNvSpPr>
          <p:nvPr/>
        </p:nvSpPr>
        <p:spPr bwMode="auto">
          <a:xfrm>
            <a:off x="2159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07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28800"/>
            <a:ext cx="2533650" cy="2066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040" y="1628800"/>
            <a:ext cx="2448272" cy="20669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Box 15"/>
          <p:cNvSpPr txBox="1"/>
          <p:nvPr/>
        </p:nvSpPr>
        <p:spPr>
          <a:xfrm>
            <a:off x="1379748" y="4711264"/>
            <a:ext cx="4824536" cy="400110"/>
          </a:xfrm>
          <a:prstGeom prst="rect">
            <a:avLst/>
          </a:prstGeom>
          <a:noFill/>
        </p:spPr>
        <p:txBody>
          <a:bodyPr wrap="square" rtlCol="0">
            <a:spAutoFit/>
          </a:bodyPr>
          <a:lstStyle/>
          <a:p>
            <a:r>
              <a:rPr lang="zh-CN" altLang="en-US" sz="2000" b="1">
                <a:solidFill>
                  <a:schemeClr val="tx2"/>
                </a:solidFill>
                <a:latin typeface="华文中宋" panose="02010600040101010101" pitchFamily="2" charset="-122"/>
                <a:ea typeface="华文中宋" panose="02010600040101010101" pitchFamily="2" charset="-122"/>
              </a:rPr>
              <a:t>是否构成侵权？</a:t>
            </a:r>
            <a:endParaRPr lang="en-GB" sz="2000" b="1">
              <a:solidFill>
                <a:schemeClr val="tx2"/>
              </a:solidFill>
              <a:latin typeface="华文中宋" panose="02010600040101010101" pitchFamily="2" charset="-122"/>
              <a:ea typeface="华文中宋" panose="02010600040101010101" pitchFamily="2" charset="-122"/>
            </a:endParaRPr>
          </a:p>
        </p:txBody>
      </p:sp>
      <p:sp>
        <p:nvSpPr>
          <p:cNvPr id="17" name="TextBox 16"/>
          <p:cNvSpPr txBox="1"/>
          <p:nvPr/>
        </p:nvSpPr>
        <p:spPr>
          <a:xfrm>
            <a:off x="1379748" y="3789040"/>
            <a:ext cx="2112132" cy="338554"/>
          </a:xfrm>
          <a:prstGeom prst="rect">
            <a:avLst/>
          </a:prstGeom>
          <a:noFill/>
        </p:spPr>
        <p:txBody>
          <a:bodyPr wrap="square" rtlCol="0">
            <a:spAutoFit/>
          </a:bodyPr>
          <a:lstStyle/>
          <a:p>
            <a:r>
              <a:rPr lang="zh-CN" altLang="en-US" sz="1600" b="1">
                <a:latin typeface="楷体" panose="02010609060101010101" pitchFamily="49" charset="-122"/>
                <a:ea typeface="楷体" panose="02010609060101010101" pitchFamily="49" charset="-122"/>
              </a:rPr>
              <a:t>薛之谦歌曲封面</a:t>
            </a:r>
            <a:endParaRPr lang="en-GB" sz="1600" b="1">
              <a:latin typeface="楷体" panose="02010609060101010101" pitchFamily="49" charset="-122"/>
              <a:ea typeface="楷体" panose="02010609060101010101" pitchFamily="49" charset="-122"/>
            </a:endParaRPr>
          </a:p>
        </p:txBody>
      </p:sp>
      <p:sp>
        <p:nvSpPr>
          <p:cNvPr id="18" name="矩形 17"/>
          <p:cNvSpPr/>
          <p:nvPr/>
        </p:nvSpPr>
        <p:spPr>
          <a:xfrm>
            <a:off x="4662818" y="3789040"/>
            <a:ext cx="3400290" cy="338554"/>
          </a:xfrm>
          <a:prstGeom prst="rect">
            <a:avLst/>
          </a:prstGeom>
        </p:spPr>
        <p:txBody>
          <a:bodyPr wrap="none">
            <a:spAutoFit/>
          </a:bodyPr>
          <a:lstStyle/>
          <a:p>
            <a:r>
              <a:rPr lang="zh-CN" altLang="en-US" sz="1600" b="1">
                <a:latin typeface="楷体" panose="02010609060101010101" pitchFamily="49" charset="-122"/>
                <a:ea typeface="楷体" panose="02010609060101010101" pitchFamily="49" charset="-122"/>
              </a:rPr>
              <a:t>塞尔维亚摄影师</a:t>
            </a:r>
            <a:r>
              <a:rPr lang="en-GB" sz="1600" b="1">
                <a:latin typeface="楷体" panose="02010609060101010101" pitchFamily="49" charset="-122"/>
                <a:ea typeface="楷体" panose="02010609060101010101" pitchFamily="49" charset="-122"/>
              </a:rPr>
              <a:t>Jovana Rikalo</a:t>
            </a:r>
            <a:r>
              <a:rPr lang="zh-CN" altLang="en-US" sz="1600" b="1">
                <a:latin typeface="楷体" panose="02010609060101010101" pitchFamily="49" charset="-122"/>
                <a:ea typeface="楷体" panose="02010609060101010101" pitchFamily="49" charset="-122"/>
              </a:rPr>
              <a:t>作品</a:t>
            </a:r>
            <a:endParaRPr lang="en-GB" sz="1600" b="1">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42819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B511D280-0087-4025-85DC-7A4BA4039648}" type="slidenum">
              <a:rPr lang="en-GB" smtClean="0"/>
              <a:pPr/>
              <a:t>10</a:t>
            </a:fld>
            <a:endParaRPr lang="en-GB" dirty="0"/>
          </a:p>
        </p:txBody>
      </p:sp>
      <p:sp>
        <p:nvSpPr>
          <p:cNvPr id="5" name="Text Placeholder 4"/>
          <p:cNvSpPr>
            <a:spLocks noGrp="1"/>
          </p:cNvSpPr>
          <p:nvPr>
            <p:ph type="body" sz="quarter" idx="13"/>
          </p:nvPr>
        </p:nvSpPr>
        <p:spPr>
          <a:xfrm>
            <a:off x="251520" y="308992"/>
            <a:ext cx="7848872" cy="455712"/>
          </a:xfrm>
        </p:spPr>
        <p:txBody>
          <a:bodyPr>
            <a:noAutofit/>
          </a:bodyPr>
          <a:lstStyle/>
          <a:p>
            <a:pPr marL="0" indent="0">
              <a:buNone/>
            </a:pPr>
            <a:r>
              <a:rPr lang="en-US" altLang="zh-CN" sz="2400" b="1" dirty="0">
                <a:latin typeface="华文中宋" panose="02010600040101010101" pitchFamily="2" charset="-122"/>
                <a:ea typeface="华文中宋" panose="02010600040101010101" pitchFamily="2" charset="-122"/>
              </a:rPr>
              <a:t>2. </a:t>
            </a:r>
            <a:r>
              <a:rPr lang="zh-CN" altLang="en-US" sz="2400" b="1" dirty="0">
                <a:latin typeface="华文中宋" panose="02010600040101010101" pitchFamily="2" charset="-122"/>
                <a:ea typeface="华文中宋" panose="02010600040101010101" pitchFamily="2" charset="-122"/>
              </a:rPr>
              <a:t>著作权的权利人</a:t>
            </a:r>
            <a:endParaRPr lang="en-GB" sz="2400" b="1" dirty="0">
              <a:latin typeface="华文中宋" panose="02010600040101010101" pitchFamily="2" charset="-122"/>
              <a:ea typeface="华文中宋" panose="02010600040101010101" pitchFamily="2" charset="-122"/>
            </a:endParaRPr>
          </a:p>
        </p:txBody>
      </p:sp>
      <p:sp>
        <p:nvSpPr>
          <p:cNvPr id="2" name="TextBox 1"/>
          <p:cNvSpPr txBox="1"/>
          <p:nvPr/>
        </p:nvSpPr>
        <p:spPr>
          <a:xfrm>
            <a:off x="251520" y="764704"/>
            <a:ext cx="7344816" cy="5632311"/>
          </a:xfrm>
          <a:prstGeom prst="rect">
            <a:avLst/>
          </a:prstGeom>
          <a:noFill/>
        </p:spPr>
        <p:txBody>
          <a:bodyPr wrap="square" rtlCol="0">
            <a:spAutoFit/>
          </a:bodyPr>
          <a:lstStyle/>
          <a:p>
            <a:pPr marL="285750" indent="-285750">
              <a:lnSpc>
                <a:spcPct val="150000"/>
              </a:lnSpc>
              <a:buFont typeface="Wingdings" panose="05000000000000000000" pitchFamily="2" charset="2"/>
              <a:buChar char="l"/>
            </a:pPr>
            <a:r>
              <a:rPr lang="zh-CN" altLang="en-US" sz="1600" b="1" dirty="0">
                <a:solidFill>
                  <a:schemeClr val="accent2"/>
                </a:solidFill>
                <a:latin typeface="华文中宋" panose="02010600040101010101" pitchFamily="2" charset="-122"/>
                <a:ea typeface="华文中宋" panose="02010600040101010101" pitchFamily="2" charset="-122"/>
              </a:rPr>
              <a:t>一般原则</a:t>
            </a:r>
            <a:r>
              <a:rPr lang="zh-CN" altLang="en-US" sz="1600" dirty="0">
                <a:solidFill>
                  <a:schemeClr val="tx2"/>
                </a:solidFill>
                <a:latin typeface="华文中宋" panose="02010600040101010101" pitchFamily="2" charset="-122"/>
                <a:ea typeface="华文中宋" panose="02010600040101010101" pitchFamily="2" charset="-122"/>
              </a:rPr>
              <a:t>：</a:t>
            </a:r>
            <a:r>
              <a:rPr lang="zh-CN" altLang="en-US" sz="1600" b="1" u="sng" dirty="0">
                <a:solidFill>
                  <a:schemeClr val="tx2"/>
                </a:solidFill>
                <a:latin typeface="华文中宋" panose="02010600040101010101" pitchFamily="2" charset="-122"/>
                <a:ea typeface="华文中宋" panose="02010600040101010101" pitchFamily="2" charset="-122"/>
              </a:rPr>
              <a:t>归作者所有，如无相反证据，作品上署名的公民、法人或其他组织为作者</a:t>
            </a:r>
            <a:endParaRPr lang="en-US" altLang="zh-CN" sz="1600" b="1" u="sng" dirty="0">
              <a:solidFill>
                <a:schemeClr val="tx2"/>
              </a:solidFill>
              <a:latin typeface="华文中宋" panose="02010600040101010101" pitchFamily="2" charset="-122"/>
              <a:ea typeface="华文中宋" panose="02010600040101010101" pitchFamily="2" charset="-122"/>
            </a:endParaRPr>
          </a:p>
          <a:p>
            <a:pPr marL="285750" indent="-285750">
              <a:lnSpc>
                <a:spcPct val="150000"/>
              </a:lnSpc>
              <a:buFont typeface="Wingdings" panose="05000000000000000000" pitchFamily="2" charset="2"/>
              <a:buChar char="l"/>
            </a:pPr>
            <a:r>
              <a:rPr lang="zh-CN" altLang="en-US" sz="1600" b="1" dirty="0">
                <a:solidFill>
                  <a:schemeClr val="accent2"/>
                </a:solidFill>
                <a:latin typeface="华文中宋" panose="02010600040101010101" pitchFamily="2" charset="-122"/>
                <a:ea typeface="华文中宋" panose="02010600040101010101" pitchFamily="2" charset="-122"/>
              </a:rPr>
              <a:t>电影作品和以类似摄制电影的方法创作的作品：</a:t>
            </a:r>
            <a:r>
              <a:rPr lang="zh-CN" altLang="en-US" sz="1600" dirty="0">
                <a:solidFill>
                  <a:schemeClr val="tx2"/>
                </a:solidFill>
                <a:latin typeface="华文中宋" panose="02010600040101010101" pitchFamily="2" charset="-122"/>
                <a:ea typeface="华文中宋" panose="02010600040101010101" pitchFamily="2" charset="-122"/>
              </a:rPr>
              <a:t>著作权由制片者享有</a:t>
            </a:r>
            <a:endParaRPr lang="en-US" altLang="zh-CN" sz="1600" dirty="0">
              <a:solidFill>
                <a:schemeClr val="tx2"/>
              </a:solidFill>
              <a:latin typeface="华文中宋" panose="02010600040101010101" pitchFamily="2" charset="-122"/>
              <a:ea typeface="华文中宋" panose="02010600040101010101" pitchFamily="2" charset="-122"/>
            </a:endParaRPr>
          </a:p>
          <a:p>
            <a:pPr marL="285750" indent="-285750">
              <a:lnSpc>
                <a:spcPct val="150000"/>
              </a:lnSpc>
              <a:buFont typeface="Wingdings" panose="05000000000000000000" pitchFamily="2" charset="2"/>
              <a:buChar char="l"/>
            </a:pPr>
            <a:r>
              <a:rPr lang="zh-CN" altLang="en-US" sz="1600" b="1" dirty="0">
                <a:solidFill>
                  <a:schemeClr val="accent2"/>
                </a:solidFill>
                <a:latin typeface="华文中宋" panose="02010600040101010101" pitchFamily="2" charset="-122"/>
                <a:ea typeface="华文中宋" panose="02010600040101010101" pitchFamily="2" charset="-122"/>
              </a:rPr>
              <a:t>改编、翻译、注释、整理已有作品，以及汇编作品：</a:t>
            </a:r>
            <a:r>
              <a:rPr lang="zh-CN" altLang="en-US" sz="1600" dirty="0">
                <a:solidFill>
                  <a:schemeClr val="tx2"/>
                </a:solidFill>
                <a:latin typeface="华文中宋" panose="02010600040101010101" pitchFamily="2" charset="-122"/>
                <a:ea typeface="华文中宋" panose="02010600040101010101" pitchFamily="2" charset="-122"/>
              </a:rPr>
              <a:t>著作权归改编、翻译、注释、整理人或汇编人享有，不得侵犯原作品的著作权</a:t>
            </a:r>
            <a:endParaRPr lang="en-US" altLang="zh-CN" sz="1600" dirty="0">
              <a:solidFill>
                <a:schemeClr val="tx2"/>
              </a:solidFill>
              <a:latin typeface="华文中宋" panose="02010600040101010101" pitchFamily="2" charset="-122"/>
              <a:ea typeface="华文中宋" panose="02010600040101010101" pitchFamily="2" charset="-122"/>
            </a:endParaRPr>
          </a:p>
          <a:p>
            <a:pPr marL="285750" indent="-285750">
              <a:lnSpc>
                <a:spcPct val="150000"/>
              </a:lnSpc>
              <a:buFont typeface="Wingdings" panose="05000000000000000000" pitchFamily="2" charset="2"/>
              <a:buChar char="l"/>
            </a:pPr>
            <a:r>
              <a:rPr lang="zh-CN" altLang="en-US" sz="1600" b="1" dirty="0">
                <a:solidFill>
                  <a:schemeClr val="accent2"/>
                </a:solidFill>
                <a:latin typeface="华文中宋" panose="02010600040101010101" pitchFamily="2" charset="-122"/>
                <a:ea typeface="华文中宋" panose="02010600040101010101" pitchFamily="2" charset="-122"/>
              </a:rPr>
              <a:t>法人作品：</a:t>
            </a:r>
            <a:r>
              <a:rPr lang="zh-CN" altLang="en-US" sz="1600" dirty="0">
                <a:solidFill>
                  <a:schemeClr val="tx2"/>
                </a:solidFill>
                <a:latin typeface="华文中宋" panose="02010600040101010101" pitchFamily="2" charset="-122"/>
                <a:ea typeface="华文中宋" panose="02010600040101010101" pitchFamily="2" charset="-122"/>
              </a:rPr>
              <a:t>由法人或者其他组织主持，代表法人或者其他组织意志创作，并由法人或者其他组织承担责任的作品，法人或者其他组织视为作者，著作权由法人所有</a:t>
            </a:r>
            <a:endParaRPr lang="en-US" altLang="zh-CN" sz="1600" dirty="0">
              <a:solidFill>
                <a:schemeClr val="tx2"/>
              </a:solidFill>
              <a:latin typeface="华文中宋" panose="02010600040101010101" pitchFamily="2" charset="-122"/>
              <a:ea typeface="华文中宋" panose="02010600040101010101" pitchFamily="2" charset="-122"/>
            </a:endParaRPr>
          </a:p>
          <a:p>
            <a:pPr marL="285750" indent="-285750">
              <a:lnSpc>
                <a:spcPct val="150000"/>
              </a:lnSpc>
              <a:buFont typeface="Wingdings" panose="05000000000000000000" pitchFamily="2" charset="2"/>
              <a:buChar char="l"/>
            </a:pPr>
            <a:r>
              <a:rPr lang="zh-CN" altLang="en-US" sz="1600" b="1" dirty="0">
                <a:solidFill>
                  <a:schemeClr val="accent2"/>
                </a:solidFill>
                <a:latin typeface="华文中宋" panose="02010600040101010101" pitchFamily="2" charset="-122"/>
                <a:ea typeface="华文中宋" panose="02010600040101010101" pitchFamily="2" charset="-122"/>
              </a:rPr>
              <a:t>委托作品：</a:t>
            </a:r>
            <a:r>
              <a:rPr lang="zh-CN" altLang="en-US" sz="1600" b="1" u="sng" dirty="0">
                <a:solidFill>
                  <a:schemeClr val="tx2"/>
                </a:solidFill>
                <a:latin typeface="华文中宋" panose="02010600040101010101" pitchFamily="2" charset="-122"/>
                <a:ea typeface="华文中宋" panose="02010600040101010101" pitchFamily="2" charset="-122"/>
              </a:rPr>
              <a:t>依合同约定；约定不明的，归受托人</a:t>
            </a:r>
            <a:endParaRPr lang="en-US" altLang="zh-CN" sz="1600" b="1" u="sng" dirty="0">
              <a:solidFill>
                <a:schemeClr val="tx2"/>
              </a:solidFill>
              <a:latin typeface="华文中宋" panose="02010600040101010101" pitchFamily="2" charset="-122"/>
              <a:ea typeface="华文中宋" panose="02010600040101010101" pitchFamily="2" charset="-122"/>
            </a:endParaRPr>
          </a:p>
          <a:p>
            <a:pPr marL="285750" indent="-285750">
              <a:lnSpc>
                <a:spcPct val="150000"/>
              </a:lnSpc>
              <a:buFont typeface="Wingdings" panose="05000000000000000000" pitchFamily="2" charset="2"/>
              <a:buChar char="l"/>
            </a:pPr>
            <a:r>
              <a:rPr lang="zh-CN" altLang="en-US" sz="1600" b="1" dirty="0">
                <a:solidFill>
                  <a:schemeClr val="accent2"/>
                </a:solidFill>
                <a:latin typeface="华文中宋" panose="02010600040101010101" pitchFamily="2" charset="-122"/>
                <a:ea typeface="华文中宋" panose="02010600040101010101" pitchFamily="2" charset="-122"/>
              </a:rPr>
              <a:t>职务作品：</a:t>
            </a:r>
            <a:endParaRPr lang="en-US" altLang="zh-CN" sz="1600" b="1" dirty="0">
              <a:solidFill>
                <a:schemeClr val="accent2"/>
              </a:solidFill>
              <a:latin typeface="华文中宋" panose="02010600040101010101" pitchFamily="2" charset="-122"/>
              <a:ea typeface="华文中宋" panose="02010600040101010101" pitchFamily="2" charset="-122"/>
            </a:endParaRPr>
          </a:p>
          <a:p>
            <a:pPr marL="285750" indent="-285750">
              <a:lnSpc>
                <a:spcPct val="150000"/>
              </a:lnSpc>
              <a:buFont typeface="Arial" panose="020B0604020202020204" pitchFamily="34" charset="0"/>
              <a:buChar char="-"/>
            </a:pPr>
            <a:r>
              <a:rPr lang="zh-CN" altLang="en-US" sz="1600" dirty="0">
                <a:solidFill>
                  <a:schemeClr val="tx2"/>
                </a:solidFill>
                <a:latin typeface="华文中宋" panose="02010600040101010101" pitchFamily="2" charset="-122"/>
                <a:ea typeface="华文中宋" panose="02010600040101010101" pitchFamily="2" charset="-122"/>
              </a:rPr>
              <a:t>一般职务作品：为完成工作任务而创作的作品，著作权归作者</a:t>
            </a:r>
            <a:endParaRPr lang="en-US" altLang="zh-CN" sz="1600" dirty="0">
              <a:solidFill>
                <a:schemeClr val="tx2"/>
              </a:solidFill>
              <a:latin typeface="华文中宋" panose="02010600040101010101" pitchFamily="2" charset="-122"/>
              <a:ea typeface="华文中宋" panose="02010600040101010101" pitchFamily="2" charset="-122"/>
            </a:endParaRPr>
          </a:p>
          <a:p>
            <a:pPr marL="285750" indent="-285750">
              <a:lnSpc>
                <a:spcPct val="150000"/>
              </a:lnSpc>
              <a:buFont typeface="Arial" panose="020B0604020202020204" pitchFamily="34" charset="0"/>
              <a:buChar char="-"/>
            </a:pPr>
            <a:r>
              <a:rPr lang="zh-CN" altLang="en-US" sz="1600" dirty="0">
                <a:solidFill>
                  <a:schemeClr val="tx2"/>
                </a:solidFill>
                <a:latin typeface="华文中宋" panose="02010600040101010101" pitchFamily="2" charset="-122"/>
                <a:ea typeface="华文中宋" panose="02010600040101010101" pitchFamily="2" charset="-122"/>
              </a:rPr>
              <a:t>特殊职务作品：主要利用单位的物质技术条件创作，并由单位承担责任的工程设计图、产品设计图、地图、计算机软件等，署名权归作者，其余权利均归单位</a:t>
            </a:r>
            <a:endParaRPr lang="en-US" altLang="zh-CN" sz="1600" dirty="0">
              <a:solidFill>
                <a:schemeClr val="tx2"/>
              </a:solidFill>
              <a:latin typeface="华文中宋" panose="02010600040101010101" pitchFamily="2" charset="-122"/>
              <a:ea typeface="华文中宋" panose="02010600040101010101" pitchFamily="2" charset="-122"/>
            </a:endParaRPr>
          </a:p>
          <a:p>
            <a:pPr marL="285750" indent="-285750">
              <a:lnSpc>
                <a:spcPct val="150000"/>
              </a:lnSpc>
              <a:buFont typeface="Wingdings" panose="05000000000000000000" pitchFamily="2" charset="2"/>
              <a:buChar char="l"/>
            </a:pPr>
            <a:r>
              <a:rPr lang="zh-CN" altLang="en-US" sz="1600" b="1" dirty="0">
                <a:solidFill>
                  <a:schemeClr val="accent2"/>
                </a:solidFill>
                <a:latin typeface="华文中宋" panose="02010600040101010101" pitchFamily="2" charset="-122"/>
                <a:ea typeface="华文中宋" panose="02010600040101010101" pitchFamily="2" charset="-122"/>
              </a:rPr>
              <a:t>继承：</a:t>
            </a:r>
            <a:r>
              <a:rPr lang="zh-CN" altLang="en-US" sz="1600" dirty="0">
                <a:solidFill>
                  <a:schemeClr val="tx2"/>
                </a:solidFill>
                <a:latin typeface="华文中宋" panose="02010600040101010101" pitchFamily="2" charset="-122"/>
                <a:ea typeface="华文中宋" panose="02010600040101010101" pitchFamily="2" charset="-122"/>
              </a:rPr>
              <a:t>公民死亡后，尚在保护期内的财产权依继承法的规定转移</a:t>
            </a:r>
            <a:endParaRPr lang="en-US" altLang="zh-CN" sz="1600" dirty="0">
              <a:solidFill>
                <a:schemeClr val="tx2"/>
              </a:solidFill>
              <a:latin typeface="华文中宋" panose="02010600040101010101" pitchFamily="2" charset="-122"/>
              <a:ea typeface="华文中宋" panose="02010600040101010101" pitchFamily="2" charset="-122"/>
            </a:endParaRPr>
          </a:p>
        </p:txBody>
      </p:sp>
      <p:sp>
        <p:nvSpPr>
          <p:cNvPr id="8" name="AutoShape 12" descr="See the source image"/>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408797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B511D280-0087-4025-85DC-7A4BA4039648}" type="slidenum">
              <a:rPr lang="en-GB" smtClean="0"/>
              <a:pPr/>
              <a:t>11</a:t>
            </a:fld>
            <a:endParaRPr lang="en-GB" dirty="0"/>
          </a:p>
        </p:txBody>
      </p:sp>
      <p:sp>
        <p:nvSpPr>
          <p:cNvPr id="5" name="Text Placeholder 4"/>
          <p:cNvSpPr>
            <a:spLocks noGrp="1"/>
          </p:cNvSpPr>
          <p:nvPr>
            <p:ph type="body" sz="quarter" idx="13"/>
          </p:nvPr>
        </p:nvSpPr>
        <p:spPr>
          <a:xfrm>
            <a:off x="251520" y="308992"/>
            <a:ext cx="7848872" cy="455712"/>
          </a:xfrm>
        </p:spPr>
        <p:txBody>
          <a:bodyPr>
            <a:noAutofit/>
          </a:bodyPr>
          <a:lstStyle/>
          <a:p>
            <a:pPr marL="0" indent="0">
              <a:buNone/>
            </a:pPr>
            <a:r>
              <a:rPr lang="en-US" altLang="zh-CN" sz="2400" b="1" dirty="0">
                <a:latin typeface="华文中宋" panose="02010600040101010101" pitchFamily="2" charset="-122"/>
                <a:ea typeface="华文中宋" panose="02010600040101010101" pitchFamily="2" charset="-122"/>
              </a:rPr>
              <a:t>3. </a:t>
            </a:r>
            <a:r>
              <a:rPr lang="zh-CN" altLang="en-US" sz="2400" b="1" dirty="0">
                <a:latin typeface="华文中宋" panose="02010600040101010101" pitchFamily="2" charset="-122"/>
                <a:ea typeface="华文中宋" panose="02010600040101010101" pitchFamily="2" charset="-122"/>
              </a:rPr>
              <a:t>著作权集体管理组织</a:t>
            </a:r>
            <a:endParaRPr lang="en-GB" sz="2400" b="1" dirty="0">
              <a:latin typeface="华文中宋" panose="02010600040101010101" pitchFamily="2" charset="-122"/>
              <a:ea typeface="华文中宋" panose="02010600040101010101" pitchFamily="2" charset="-122"/>
            </a:endParaRPr>
          </a:p>
        </p:txBody>
      </p:sp>
      <p:pic>
        <p:nvPicPr>
          <p:cNvPr id="5124" name="Picture 4" descr="Jigsaw Puzzle PowerPoint Diagram "/>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3021732" y="2021284"/>
            <a:ext cx="3009900" cy="4836716"/>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直接连接符 11"/>
          <p:cNvCxnSpPr/>
          <p:nvPr/>
        </p:nvCxnSpPr>
        <p:spPr>
          <a:xfrm flipH="1">
            <a:off x="2555776" y="2669356"/>
            <a:ext cx="936104" cy="0"/>
          </a:xfrm>
          <a:prstGeom prst="line">
            <a:avLst/>
          </a:prstGeom>
          <a:ln w="38100">
            <a:solidFill>
              <a:srgbClr val="92D050"/>
            </a:solidFill>
            <a:tailEnd type="arrow"/>
          </a:ln>
        </p:spPr>
        <p:style>
          <a:lnRef idx="1">
            <a:schemeClr val="accent6"/>
          </a:lnRef>
          <a:fillRef idx="0">
            <a:schemeClr val="accent6"/>
          </a:fillRef>
          <a:effectRef idx="0">
            <a:schemeClr val="accent6"/>
          </a:effectRef>
          <a:fontRef idx="minor">
            <a:schemeClr val="tx1"/>
          </a:fontRef>
        </p:style>
      </p:cxnSp>
      <p:sp>
        <p:nvSpPr>
          <p:cNvPr id="13" name="TextBox 12"/>
          <p:cNvSpPr txBox="1"/>
          <p:nvPr/>
        </p:nvSpPr>
        <p:spPr>
          <a:xfrm>
            <a:off x="1043608" y="2291680"/>
            <a:ext cx="1463576" cy="646331"/>
          </a:xfrm>
          <a:prstGeom prst="rect">
            <a:avLst/>
          </a:prstGeom>
          <a:noFill/>
        </p:spPr>
        <p:txBody>
          <a:bodyPr wrap="square" rtlCol="0">
            <a:spAutoFit/>
          </a:bodyPr>
          <a:lstStyle/>
          <a:p>
            <a:r>
              <a:rPr lang="zh-CN" altLang="en-US" b="1" dirty="0">
                <a:solidFill>
                  <a:srgbClr val="92D050"/>
                </a:solidFill>
                <a:latin typeface="华文中宋" panose="02010600040101010101" pitchFamily="2" charset="-122"/>
                <a:ea typeface="华文中宋" panose="02010600040101010101" pitchFamily="2" charset="-122"/>
              </a:rPr>
              <a:t>中国文字著作权协会</a:t>
            </a:r>
          </a:p>
        </p:txBody>
      </p:sp>
      <p:sp>
        <p:nvSpPr>
          <p:cNvPr id="17" name="TextBox 16"/>
          <p:cNvSpPr txBox="1"/>
          <p:nvPr/>
        </p:nvSpPr>
        <p:spPr>
          <a:xfrm>
            <a:off x="980728" y="3793311"/>
            <a:ext cx="1751608" cy="646331"/>
          </a:xfrm>
          <a:prstGeom prst="rect">
            <a:avLst/>
          </a:prstGeom>
          <a:noFill/>
        </p:spPr>
        <p:txBody>
          <a:bodyPr wrap="square" rtlCol="0">
            <a:spAutoFit/>
          </a:bodyPr>
          <a:lstStyle/>
          <a:p>
            <a:r>
              <a:rPr lang="zh-CN" altLang="en-US" b="1" dirty="0">
                <a:solidFill>
                  <a:schemeClr val="accent5"/>
                </a:solidFill>
                <a:latin typeface="华文中宋" panose="02010600040101010101" pitchFamily="2" charset="-122"/>
                <a:ea typeface="华文中宋" panose="02010600040101010101" pitchFamily="2" charset="-122"/>
              </a:rPr>
              <a:t>中国摄影著作权协会</a:t>
            </a:r>
          </a:p>
        </p:txBody>
      </p:sp>
      <p:sp>
        <p:nvSpPr>
          <p:cNvPr id="18" name="TextBox 17"/>
          <p:cNvSpPr txBox="1"/>
          <p:nvPr/>
        </p:nvSpPr>
        <p:spPr>
          <a:xfrm>
            <a:off x="6523980" y="3619456"/>
            <a:ext cx="1751608" cy="646331"/>
          </a:xfrm>
          <a:prstGeom prst="rect">
            <a:avLst/>
          </a:prstGeom>
          <a:noFill/>
        </p:spPr>
        <p:txBody>
          <a:bodyPr wrap="square" rtlCol="0">
            <a:spAutoFit/>
          </a:bodyPr>
          <a:lstStyle/>
          <a:p>
            <a:r>
              <a:rPr lang="zh-CN" altLang="en-US" b="1" dirty="0">
                <a:solidFill>
                  <a:schemeClr val="accent1"/>
                </a:solidFill>
                <a:latin typeface="华文中宋" panose="02010600040101010101" pitchFamily="2" charset="-122"/>
                <a:ea typeface="华文中宋" panose="02010600040101010101" pitchFamily="2" charset="-122"/>
              </a:rPr>
              <a:t>中国电影著作权协会</a:t>
            </a:r>
          </a:p>
        </p:txBody>
      </p:sp>
      <p:sp>
        <p:nvSpPr>
          <p:cNvPr id="19" name="TextBox 18"/>
          <p:cNvSpPr txBox="1"/>
          <p:nvPr/>
        </p:nvSpPr>
        <p:spPr>
          <a:xfrm>
            <a:off x="6300192" y="2169730"/>
            <a:ext cx="1751608" cy="646331"/>
          </a:xfrm>
          <a:prstGeom prst="rect">
            <a:avLst/>
          </a:prstGeom>
          <a:noFill/>
        </p:spPr>
        <p:txBody>
          <a:bodyPr wrap="square" rtlCol="0">
            <a:spAutoFit/>
          </a:bodyPr>
          <a:lstStyle/>
          <a:p>
            <a:r>
              <a:rPr lang="zh-CN" altLang="en-US" b="1" dirty="0">
                <a:solidFill>
                  <a:srgbClr val="FFC000"/>
                </a:solidFill>
                <a:latin typeface="华文中宋" panose="02010600040101010101" pitchFamily="2" charset="-122"/>
                <a:ea typeface="华文中宋" panose="02010600040101010101" pitchFamily="2" charset="-122"/>
              </a:rPr>
              <a:t>中国音乐著作权协会</a:t>
            </a:r>
          </a:p>
        </p:txBody>
      </p:sp>
      <p:sp>
        <p:nvSpPr>
          <p:cNvPr id="20" name="TextBox 19"/>
          <p:cNvSpPr txBox="1"/>
          <p:nvPr/>
        </p:nvSpPr>
        <p:spPr>
          <a:xfrm>
            <a:off x="6165912" y="4777798"/>
            <a:ext cx="2020168" cy="646331"/>
          </a:xfrm>
          <a:prstGeom prst="rect">
            <a:avLst/>
          </a:prstGeom>
          <a:noFill/>
        </p:spPr>
        <p:txBody>
          <a:bodyPr wrap="square" rtlCol="0">
            <a:spAutoFit/>
          </a:bodyPr>
          <a:lstStyle/>
          <a:p>
            <a:r>
              <a:rPr lang="zh-CN" altLang="en-US" b="1" dirty="0">
                <a:solidFill>
                  <a:srgbClr val="00B0F0"/>
                </a:solidFill>
                <a:latin typeface="华文中宋" panose="02010600040101010101" pitchFamily="2" charset="-122"/>
                <a:ea typeface="华文中宋" panose="02010600040101010101" pitchFamily="2" charset="-122"/>
              </a:rPr>
              <a:t>中国音像著作权集体管理协会</a:t>
            </a:r>
          </a:p>
        </p:txBody>
      </p:sp>
      <p:sp>
        <p:nvSpPr>
          <p:cNvPr id="14" name="TextBox 13"/>
          <p:cNvSpPr txBox="1"/>
          <p:nvPr/>
        </p:nvSpPr>
        <p:spPr>
          <a:xfrm>
            <a:off x="395536" y="908720"/>
            <a:ext cx="7920880" cy="646331"/>
          </a:xfrm>
          <a:prstGeom prst="rect">
            <a:avLst/>
          </a:prstGeom>
          <a:noFill/>
        </p:spPr>
        <p:txBody>
          <a:bodyPr wrap="square" rtlCol="0">
            <a:spAutoFit/>
          </a:bodyPr>
          <a:lstStyle/>
          <a:p>
            <a:r>
              <a:rPr lang="zh-CN" altLang="en-US" dirty="0">
                <a:solidFill>
                  <a:schemeClr val="tx2"/>
                </a:solidFill>
                <a:latin typeface="华文中宋" panose="02010600040101010101" pitchFamily="2" charset="-122"/>
                <a:ea typeface="华文中宋" panose="02010600040101010101" pitchFamily="2" charset="-122"/>
              </a:rPr>
              <a:t>经著作权人授权，著作权集体管理组织代为向他人授予许可、收取许可费，以自己名义为著作权人主张权利，作为当事人参与著作权有关的诉讼、仲裁</a:t>
            </a:r>
          </a:p>
        </p:txBody>
      </p:sp>
      <p:cxnSp>
        <p:nvCxnSpPr>
          <p:cNvPr id="22" name="直接连接符 21"/>
          <p:cNvCxnSpPr>
            <a:endCxn id="19" idx="1"/>
          </p:cNvCxnSpPr>
          <p:nvPr/>
        </p:nvCxnSpPr>
        <p:spPr>
          <a:xfrm>
            <a:off x="5221436" y="2492895"/>
            <a:ext cx="1078756" cy="1"/>
          </a:xfrm>
          <a:prstGeom prst="line">
            <a:avLst/>
          </a:prstGeom>
          <a:ln w="38100">
            <a:solidFill>
              <a:srgbClr val="FFC000"/>
            </a:solidFill>
            <a:tailEnd type="arrow"/>
          </a:ln>
        </p:spPr>
        <p:style>
          <a:lnRef idx="1">
            <a:schemeClr val="accent5"/>
          </a:lnRef>
          <a:fillRef idx="0">
            <a:schemeClr val="accent5"/>
          </a:fillRef>
          <a:effectRef idx="0">
            <a:schemeClr val="accent5"/>
          </a:effectRef>
          <a:fontRef idx="minor">
            <a:schemeClr val="tx1"/>
          </a:fontRef>
        </p:style>
      </p:cxnSp>
      <p:cxnSp>
        <p:nvCxnSpPr>
          <p:cNvPr id="27" name="直接连接符 26"/>
          <p:cNvCxnSpPr/>
          <p:nvPr/>
        </p:nvCxnSpPr>
        <p:spPr>
          <a:xfrm>
            <a:off x="5648176" y="3942621"/>
            <a:ext cx="875804" cy="2668"/>
          </a:xfrm>
          <a:prstGeom prst="line">
            <a:avLst/>
          </a:prstGeom>
          <a:ln w="38100">
            <a:solidFill>
              <a:schemeClr val="accent1"/>
            </a:solidFill>
            <a:tailEnd type="arrow"/>
          </a:ln>
        </p:spPr>
        <p:style>
          <a:lnRef idx="1">
            <a:schemeClr val="accent5"/>
          </a:lnRef>
          <a:fillRef idx="0">
            <a:schemeClr val="accent5"/>
          </a:fillRef>
          <a:effectRef idx="0">
            <a:schemeClr val="accent5"/>
          </a:effectRef>
          <a:fontRef idx="minor">
            <a:schemeClr val="tx1"/>
          </a:fontRef>
        </p:style>
      </p:cxnSp>
      <p:cxnSp>
        <p:nvCxnSpPr>
          <p:cNvPr id="37" name="直接连接符 36"/>
          <p:cNvCxnSpPr>
            <a:endCxn id="20" idx="1"/>
          </p:cNvCxnSpPr>
          <p:nvPr/>
        </p:nvCxnSpPr>
        <p:spPr>
          <a:xfrm>
            <a:off x="5210274" y="5098295"/>
            <a:ext cx="955638" cy="2669"/>
          </a:xfrm>
          <a:prstGeom prst="line">
            <a:avLst/>
          </a:prstGeom>
          <a:ln w="38100">
            <a:solidFill>
              <a:srgbClr val="00B0F0"/>
            </a:solidFill>
            <a:tailEnd type="arrow"/>
          </a:ln>
        </p:spPr>
        <p:style>
          <a:lnRef idx="1">
            <a:schemeClr val="accent5"/>
          </a:lnRef>
          <a:fillRef idx="0">
            <a:schemeClr val="accent5"/>
          </a:fillRef>
          <a:effectRef idx="0">
            <a:schemeClr val="accent5"/>
          </a:effectRef>
          <a:fontRef idx="minor">
            <a:schemeClr val="tx1"/>
          </a:fontRef>
        </p:style>
      </p:cxnSp>
      <p:cxnSp>
        <p:nvCxnSpPr>
          <p:cNvPr id="39" name="直接连接符 38"/>
          <p:cNvCxnSpPr/>
          <p:nvPr/>
        </p:nvCxnSpPr>
        <p:spPr>
          <a:xfrm flipH="1">
            <a:off x="2579192" y="4116476"/>
            <a:ext cx="768672" cy="0"/>
          </a:xfrm>
          <a:prstGeom prst="line">
            <a:avLst/>
          </a:prstGeom>
          <a:ln w="38100">
            <a:solidFill>
              <a:schemeClr val="accent5"/>
            </a:solidFill>
            <a:tailEnd type="arrow"/>
          </a:ln>
        </p:spPr>
        <p:style>
          <a:lnRef idx="1">
            <a:schemeClr val="accent6"/>
          </a:lnRef>
          <a:fillRef idx="0">
            <a:schemeClr val="accent6"/>
          </a:fillRef>
          <a:effectRef idx="0">
            <a:schemeClr val="accent6"/>
          </a:effectRef>
          <a:fontRef idx="minor">
            <a:schemeClr val="tx1"/>
          </a:fontRef>
        </p:style>
      </p:cxnSp>
      <p:sp>
        <p:nvSpPr>
          <p:cNvPr id="3077" name="流程图: 联系 3076"/>
          <p:cNvSpPr/>
          <p:nvPr/>
        </p:nvSpPr>
        <p:spPr>
          <a:xfrm>
            <a:off x="2561184" y="2527300"/>
            <a:ext cx="210616" cy="253628"/>
          </a:xfrm>
          <a:prstGeom prst="flowChartConnector">
            <a:avLst/>
          </a:prstGeom>
          <a:solidFill>
            <a:srgbClr val="92D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p>
        </p:txBody>
      </p:sp>
      <p:sp>
        <p:nvSpPr>
          <p:cNvPr id="42" name="流程图: 联系 41"/>
          <p:cNvSpPr/>
          <p:nvPr/>
        </p:nvSpPr>
        <p:spPr>
          <a:xfrm>
            <a:off x="6084168" y="2393142"/>
            <a:ext cx="227732" cy="235757"/>
          </a:xfrm>
          <a:prstGeom prst="flowChartConnector">
            <a:avLst/>
          </a:prstGeom>
          <a:solidFill>
            <a:srgbClr val="FFC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p>
        </p:txBody>
      </p:sp>
      <p:sp>
        <p:nvSpPr>
          <p:cNvPr id="43" name="流程图: 联系 42"/>
          <p:cNvSpPr/>
          <p:nvPr/>
        </p:nvSpPr>
        <p:spPr>
          <a:xfrm>
            <a:off x="2555776" y="4005064"/>
            <a:ext cx="232816" cy="271111"/>
          </a:xfrm>
          <a:prstGeom prst="flowChartConnector">
            <a:avLst/>
          </a:pr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p>
        </p:txBody>
      </p:sp>
      <p:sp>
        <p:nvSpPr>
          <p:cNvPr id="45" name="流程图: 联系 44"/>
          <p:cNvSpPr/>
          <p:nvPr/>
        </p:nvSpPr>
        <p:spPr>
          <a:xfrm>
            <a:off x="5940152" y="4978400"/>
            <a:ext cx="228600" cy="254000"/>
          </a:xfrm>
          <a:prstGeom prst="flowChartConnector">
            <a:avLst/>
          </a:prstGeom>
          <a:solidFill>
            <a:srgbClr val="00B0F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p>
        </p:txBody>
      </p:sp>
      <p:sp>
        <p:nvSpPr>
          <p:cNvPr id="46" name="流程图: 联系 45"/>
          <p:cNvSpPr/>
          <p:nvPr/>
        </p:nvSpPr>
        <p:spPr>
          <a:xfrm>
            <a:off x="6311900" y="3810000"/>
            <a:ext cx="215900" cy="241299"/>
          </a:xfrm>
          <a:prstGeom prst="flowChartConnector">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p>
        </p:txBody>
      </p:sp>
    </p:spTree>
    <p:extLst>
      <p:ext uri="{BB962C8B-B14F-4D97-AF65-F5344CB8AC3E}">
        <p14:creationId xmlns:p14="http://schemas.microsoft.com/office/powerpoint/2010/main" val="3622868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395536" y="836712"/>
            <a:ext cx="8229600" cy="3672408"/>
          </a:xfrm>
        </p:spPr>
        <p:txBody>
          <a:bodyPr>
            <a:noAutofit/>
          </a:bodyPr>
          <a:lstStyle/>
          <a:p>
            <a:pPr marL="285750" lvl="1" algn="just">
              <a:buClr>
                <a:schemeClr val="accent2"/>
              </a:buClr>
              <a:buFont typeface="Wingdings" panose="05000000000000000000" pitchFamily="2" charset="2"/>
              <a:buChar char="l"/>
            </a:pPr>
            <a:r>
              <a:rPr lang="zh-CN" altLang="en-US" sz="1800" b="1" dirty="0">
                <a:solidFill>
                  <a:schemeClr val="accent2"/>
                </a:solidFill>
                <a:latin typeface="华文中宋" panose="02010600040101010101" pitchFamily="2" charset="-122"/>
                <a:ea typeface="华文中宋" panose="02010600040101010101" pitchFamily="2" charset="-122"/>
              </a:rPr>
              <a:t>常见侵权行为：</a:t>
            </a:r>
            <a:endParaRPr lang="en-US" altLang="zh-CN" sz="1800" b="1" dirty="0">
              <a:solidFill>
                <a:schemeClr val="accent2"/>
              </a:solidFill>
              <a:latin typeface="华文中宋" panose="02010600040101010101" pitchFamily="2" charset="-122"/>
              <a:ea typeface="华文中宋" panose="02010600040101010101" pitchFamily="2" charset="-122"/>
            </a:endParaRPr>
          </a:p>
          <a:p>
            <a:pPr marL="285750" lvl="1" algn="just">
              <a:buFont typeface="Wingdings" panose="05000000000000000000" pitchFamily="2" charset="2"/>
              <a:buChar char="Ø"/>
            </a:pPr>
            <a:r>
              <a:rPr lang="zh-CN" altLang="en-US" sz="1800" dirty="0">
                <a:solidFill>
                  <a:schemeClr val="tx2"/>
                </a:solidFill>
                <a:latin typeface="华文中宋" panose="02010600040101010101" pitchFamily="2" charset="-122"/>
                <a:ea typeface="华文中宋" panose="02010600040101010101" pitchFamily="2" charset="-122"/>
              </a:rPr>
              <a:t>未经著作权人许可，</a:t>
            </a:r>
            <a:r>
              <a:rPr lang="zh-CN" altLang="en-US" sz="1800" b="1" u="sng" dirty="0">
                <a:solidFill>
                  <a:schemeClr val="tx2"/>
                </a:solidFill>
                <a:latin typeface="华文中宋" panose="02010600040101010101" pitchFamily="2" charset="-122"/>
                <a:ea typeface="华文中宋" panose="02010600040101010101" pitchFamily="2" charset="-122"/>
              </a:rPr>
              <a:t>复制、发行、表演、放映、广播、汇编、通过信息网络向公众传播其作品的</a:t>
            </a:r>
            <a:r>
              <a:rPr lang="zh-CN" altLang="en-US" sz="1800" dirty="0">
                <a:solidFill>
                  <a:schemeClr val="tx2"/>
                </a:solidFill>
                <a:latin typeface="华文中宋" panose="02010600040101010101" pitchFamily="2" charset="-122"/>
                <a:ea typeface="华文中宋" panose="02010600040101010101" pitchFamily="2" charset="-122"/>
              </a:rPr>
              <a:t>；</a:t>
            </a:r>
            <a:endParaRPr lang="en-US" altLang="zh-CN" sz="1800" dirty="0">
              <a:solidFill>
                <a:schemeClr val="tx2"/>
              </a:solidFill>
              <a:latin typeface="华文中宋" panose="02010600040101010101" pitchFamily="2" charset="-122"/>
              <a:ea typeface="华文中宋" panose="02010600040101010101" pitchFamily="2" charset="-122"/>
            </a:endParaRPr>
          </a:p>
          <a:p>
            <a:pPr marL="285750" lvl="1" algn="just">
              <a:buFont typeface="Wingdings" panose="05000000000000000000" pitchFamily="2" charset="2"/>
              <a:buChar char="Ø"/>
            </a:pPr>
            <a:r>
              <a:rPr lang="zh-CN" altLang="en-US" sz="1800" dirty="0">
                <a:solidFill>
                  <a:schemeClr val="tx2"/>
                </a:solidFill>
                <a:latin typeface="华文中宋" panose="02010600040101010101" pitchFamily="2" charset="-122"/>
                <a:ea typeface="华文中宋" panose="02010600040101010101" pitchFamily="2" charset="-122"/>
              </a:rPr>
              <a:t>制作、出售假冒他人署名的作品的；</a:t>
            </a:r>
          </a:p>
          <a:p>
            <a:pPr marL="285750" lvl="1" algn="just">
              <a:buFont typeface="Wingdings" panose="05000000000000000000" pitchFamily="2" charset="2"/>
              <a:buChar char="Ø"/>
            </a:pPr>
            <a:r>
              <a:rPr lang="zh-CN" altLang="en-US" sz="1800" dirty="0">
                <a:solidFill>
                  <a:schemeClr val="tx2"/>
                </a:solidFill>
                <a:latin typeface="华文中宋" panose="02010600040101010101" pitchFamily="2" charset="-122"/>
                <a:ea typeface="华文中宋" panose="02010600040101010101" pitchFamily="2" charset="-122"/>
              </a:rPr>
              <a:t>未经著作权人许可，发表其作品的；</a:t>
            </a:r>
          </a:p>
          <a:p>
            <a:pPr marL="285750" lvl="1" algn="just">
              <a:buFont typeface="Wingdings" panose="05000000000000000000" pitchFamily="2" charset="2"/>
              <a:buChar char="Ø"/>
            </a:pPr>
            <a:r>
              <a:rPr lang="zh-CN" altLang="en-US" sz="1800" dirty="0">
                <a:solidFill>
                  <a:schemeClr val="tx2"/>
                </a:solidFill>
                <a:latin typeface="华文中宋" panose="02010600040101010101" pitchFamily="2" charset="-122"/>
                <a:ea typeface="华文中宋" panose="02010600040101010101" pitchFamily="2" charset="-122"/>
              </a:rPr>
              <a:t>歪曲、篡改他人作品的；</a:t>
            </a:r>
          </a:p>
          <a:p>
            <a:pPr marL="285750" lvl="1" algn="just">
              <a:buFont typeface="Wingdings" panose="05000000000000000000" pitchFamily="2" charset="2"/>
              <a:buChar char="Ø"/>
            </a:pPr>
            <a:r>
              <a:rPr lang="zh-CN" altLang="en-US" sz="1800" dirty="0">
                <a:solidFill>
                  <a:schemeClr val="tx2"/>
                </a:solidFill>
                <a:latin typeface="华文中宋" panose="02010600040101010101" pitchFamily="2" charset="-122"/>
                <a:ea typeface="华文中宋" panose="02010600040101010101" pitchFamily="2" charset="-122"/>
              </a:rPr>
              <a:t>剽窃他人作品的；</a:t>
            </a:r>
          </a:p>
          <a:p>
            <a:pPr marL="285750" lvl="1" algn="just">
              <a:buFont typeface="Wingdings" panose="05000000000000000000" pitchFamily="2" charset="2"/>
              <a:buChar char="Ø"/>
            </a:pPr>
            <a:r>
              <a:rPr lang="zh-CN" altLang="en-US" sz="1800" dirty="0">
                <a:solidFill>
                  <a:schemeClr val="tx2"/>
                </a:solidFill>
                <a:latin typeface="华文中宋" panose="02010600040101010101" pitchFamily="2" charset="-122"/>
                <a:ea typeface="华文中宋" panose="02010600040101010101" pitchFamily="2" charset="-122"/>
              </a:rPr>
              <a:t>未经著作权人许可，以展览、摄制电影和以类似摄制电影的方法使用作品，或者以改编、翻译、注释等方式使用作品的；</a:t>
            </a:r>
          </a:p>
          <a:p>
            <a:pPr marL="285750" lvl="1" algn="just">
              <a:buFont typeface="Wingdings" panose="05000000000000000000" pitchFamily="2" charset="2"/>
              <a:buChar char="Ø"/>
            </a:pPr>
            <a:r>
              <a:rPr lang="zh-CN" altLang="en-US" sz="1800" dirty="0">
                <a:solidFill>
                  <a:schemeClr val="tx2"/>
                </a:solidFill>
                <a:latin typeface="华文中宋" panose="02010600040101010101" pitchFamily="2" charset="-122"/>
                <a:ea typeface="华文中宋" panose="02010600040101010101" pitchFamily="2" charset="-122"/>
              </a:rPr>
              <a:t>未经表演者许可，复制、发行录有其表演的录音录像制品，或者通过信息网络向公众传播其表演的；</a:t>
            </a:r>
          </a:p>
          <a:p>
            <a:pPr marL="285750" lvl="1" algn="just">
              <a:buFont typeface="Wingdings" panose="05000000000000000000" pitchFamily="2" charset="2"/>
              <a:buChar char="Ø"/>
            </a:pPr>
            <a:r>
              <a:rPr lang="zh-CN" altLang="en-US" sz="1800" dirty="0">
                <a:solidFill>
                  <a:schemeClr val="tx2"/>
                </a:solidFill>
                <a:latin typeface="华文中宋" panose="02010600040101010101" pitchFamily="2" charset="-122"/>
                <a:ea typeface="华文中宋" panose="02010600040101010101" pitchFamily="2" charset="-122"/>
              </a:rPr>
              <a:t>未经录音录像制作者许可，复制、发行、通过信息网络向公众传播其制作的录音录像制品的，本法另有规定的除外；</a:t>
            </a:r>
          </a:p>
          <a:p>
            <a:pPr marL="285750" lvl="1" algn="just">
              <a:buFont typeface="Wingdings" panose="05000000000000000000" pitchFamily="2" charset="2"/>
              <a:buChar char="Ø"/>
            </a:pPr>
            <a:r>
              <a:rPr lang="zh-CN" altLang="en-US" sz="1800" dirty="0">
                <a:solidFill>
                  <a:schemeClr val="tx2"/>
                </a:solidFill>
                <a:latin typeface="华文中宋" panose="02010600040101010101" pitchFamily="2" charset="-122"/>
                <a:ea typeface="华文中宋" panose="02010600040101010101" pitchFamily="2" charset="-122"/>
              </a:rPr>
              <a:t>未经许可，播放或者复制广播、电视的，本法另有规定的除外；</a:t>
            </a:r>
          </a:p>
          <a:p>
            <a:pPr marL="285750" lvl="1" algn="just">
              <a:buFont typeface="Wingdings" panose="05000000000000000000" pitchFamily="2" charset="2"/>
              <a:buChar char="Ø"/>
            </a:pPr>
            <a:r>
              <a:rPr lang="zh-CN" altLang="en-US" sz="1800" dirty="0">
                <a:solidFill>
                  <a:schemeClr val="tx2"/>
                </a:solidFill>
                <a:latin typeface="华文中宋" panose="02010600040101010101" pitchFamily="2" charset="-122"/>
                <a:ea typeface="华文中宋" panose="02010600040101010101" pitchFamily="2" charset="-122"/>
              </a:rPr>
              <a:t>未经电影作品和以类似摄制电影的方法创作的作品、计算机软件、录音录像制品的著作权人或者与著作权有关的权利人许可，出租其作品或者录音录像制品的；</a:t>
            </a:r>
          </a:p>
          <a:p>
            <a:pPr marL="285750" lvl="1" algn="just">
              <a:buFont typeface="Wingdings" panose="05000000000000000000" pitchFamily="2" charset="2"/>
              <a:buChar char="Ø"/>
            </a:pPr>
            <a:r>
              <a:rPr lang="zh-CN" altLang="en-US" sz="1800" dirty="0">
                <a:solidFill>
                  <a:schemeClr val="tx2"/>
                </a:solidFill>
                <a:latin typeface="华文中宋" panose="02010600040101010101" pitchFamily="2" charset="-122"/>
                <a:ea typeface="华文中宋" panose="02010600040101010101" pitchFamily="2" charset="-122"/>
              </a:rPr>
              <a:t>未经表演者许可，从现场直播或者公开传送其现场表演，或者录制其表演的。</a:t>
            </a:r>
            <a:endParaRPr lang="en-US" altLang="zh-CN" sz="1800" dirty="0">
              <a:solidFill>
                <a:schemeClr val="tx2"/>
              </a:solidFill>
              <a:latin typeface="华文中宋" panose="02010600040101010101" pitchFamily="2" charset="-122"/>
              <a:ea typeface="华文中宋" panose="02010600040101010101" pitchFamily="2" charset="-122"/>
            </a:endParaRPr>
          </a:p>
          <a:p>
            <a:pPr marL="0" lvl="1" indent="0" algn="just">
              <a:buNone/>
            </a:pPr>
            <a:r>
              <a:rPr lang="zh-CN" altLang="en-US" sz="1800" dirty="0">
                <a:solidFill>
                  <a:schemeClr val="tx2"/>
                </a:solidFill>
                <a:latin typeface="华文中宋" panose="02010600040101010101" pitchFamily="2" charset="-122"/>
                <a:ea typeface="华文中宋" panose="02010600040101010101" pitchFamily="2" charset="-122"/>
              </a:rPr>
              <a:t>　</a:t>
            </a:r>
            <a:endParaRPr lang="en-US" sz="1800" dirty="0">
              <a:solidFill>
                <a:schemeClr val="tx2"/>
              </a:solidFill>
              <a:latin typeface="华文中宋" panose="02010600040101010101" pitchFamily="2" charset="-122"/>
              <a:ea typeface="华文中宋" panose="02010600040101010101" pitchFamily="2" charset="-122"/>
            </a:endParaRPr>
          </a:p>
        </p:txBody>
      </p:sp>
      <p:sp>
        <p:nvSpPr>
          <p:cNvPr id="6" name="Slide Number Placeholder 2"/>
          <p:cNvSpPr>
            <a:spLocks noGrp="1"/>
          </p:cNvSpPr>
          <p:nvPr>
            <p:ph type="sldNum" sz="quarter" idx="11"/>
          </p:nvPr>
        </p:nvSpPr>
        <p:spPr>
          <a:xfrm>
            <a:off x="6553200" y="6356350"/>
            <a:ext cx="2133600" cy="365125"/>
          </a:xfrm>
        </p:spPr>
        <p:txBody>
          <a:bodyPr/>
          <a:lstStyle/>
          <a:p>
            <a:pPr algn="r"/>
            <a:fld id="{B511D280-0087-4025-85DC-7A4BA4039648}" type="slidenum">
              <a:rPr lang="en-GB" smtClean="0"/>
              <a:pPr algn="r"/>
              <a:t>12</a:t>
            </a:fld>
            <a:endParaRPr lang="en-GB" dirty="0"/>
          </a:p>
        </p:txBody>
      </p:sp>
      <p:sp>
        <p:nvSpPr>
          <p:cNvPr id="8" name="Text Placeholder 4"/>
          <p:cNvSpPr txBox="1">
            <a:spLocks/>
          </p:cNvSpPr>
          <p:nvPr/>
        </p:nvSpPr>
        <p:spPr>
          <a:xfrm>
            <a:off x="251520" y="308992"/>
            <a:ext cx="7848872" cy="455712"/>
          </a:xfrm>
          <a:prstGeom prst="rect">
            <a:avLst/>
          </a:prstGeom>
        </p:spPr>
        <p:txBody>
          <a:bodyPr>
            <a:noAutofit/>
          </a:bodyPr>
          <a:lstStyle>
            <a:lvl1pPr marL="342900" indent="-342900" algn="l" defTabSz="914400" rtl="0" eaLnBrk="1" latinLnBrk="0" hangingPunct="1">
              <a:spcBef>
                <a:spcPct val="20000"/>
              </a:spcBef>
              <a:buClr>
                <a:schemeClr val="tx1"/>
              </a:buClr>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chemeClr val="tx1"/>
              </a:buClr>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chemeClr val="tx1"/>
              </a:buClr>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Clr>
                <a:schemeClr val="tx1"/>
              </a:buClr>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Clr>
                <a:schemeClr val="tx1"/>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altLang="zh-CN" sz="2400" b="1" dirty="0">
                <a:solidFill>
                  <a:schemeClr val="accent2"/>
                </a:solidFill>
                <a:latin typeface="华文中宋" panose="02010600040101010101" pitchFamily="2" charset="-122"/>
                <a:ea typeface="华文中宋" panose="02010600040101010101" pitchFamily="2" charset="-122"/>
              </a:rPr>
              <a:t>4. </a:t>
            </a:r>
            <a:r>
              <a:rPr lang="zh-CN" altLang="en-US" sz="2400" b="1" dirty="0">
                <a:solidFill>
                  <a:schemeClr val="accent2"/>
                </a:solidFill>
                <a:latin typeface="华文中宋" panose="02010600040101010101" pitchFamily="2" charset="-122"/>
                <a:ea typeface="华文中宋" panose="02010600040101010101" pitchFamily="2" charset="-122"/>
              </a:rPr>
              <a:t>著作权侵权</a:t>
            </a:r>
            <a:endParaRPr lang="en-GB" sz="2400" b="1" dirty="0">
              <a:solidFill>
                <a:schemeClr val="accent2"/>
              </a:solidFill>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33496986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395536" y="2636912"/>
            <a:ext cx="2592288" cy="1584176"/>
          </a:xfrm>
        </p:spPr>
        <p:txBody>
          <a:bodyPr>
            <a:normAutofit/>
          </a:bodyPr>
          <a:lstStyle/>
          <a:p>
            <a:pPr marL="355600" lvl="1" indent="-355600" algn="just">
              <a:buFont typeface="Wingdings" panose="05000000000000000000" pitchFamily="2" charset="2"/>
              <a:buChar char="l"/>
            </a:pPr>
            <a:r>
              <a:rPr lang="zh-CN" altLang="en-US" sz="1800" dirty="0">
                <a:solidFill>
                  <a:schemeClr val="tx2"/>
                </a:solidFill>
                <a:latin typeface="华文中宋" panose="02010600040101010101" pitchFamily="2" charset="-122"/>
                <a:ea typeface="华文中宋" panose="02010600040101010101" pitchFamily="2" charset="-122"/>
              </a:rPr>
              <a:t>推定的可能性</a:t>
            </a:r>
            <a:endParaRPr lang="en-US" altLang="zh-CN" sz="1800" dirty="0">
              <a:solidFill>
                <a:schemeClr val="tx2"/>
              </a:solidFill>
              <a:latin typeface="华文中宋" panose="02010600040101010101" pitchFamily="2" charset="-122"/>
              <a:ea typeface="华文中宋" panose="02010600040101010101" pitchFamily="2" charset="-122"/>
            </a:endParaRPr>
          </a:p>
          <a:p>
            <a:pPr marL="723900" lvl="1" indent="-355600" algn="just">
              <a:buFont typeface="Arial" panose="020B0604020202020204" pitchFamily="34" charset="0"/>
              <a:buChar char="-"/>
            </a:pPr>
            <a:r>
              <a:rPr lang="zh-CN" altLang="en-US" sz="1800" dirty="0">
                <a:solidFill>
                  <a:schemeClr val="tx2"/>
                </a:solidFill>
                <a:latin typeface="华文中宋" panose="02010600040101010101" pitchFamily="2" charset="-122"/>
                <a:ea typeface="华文中宋" panose="02010600040101010101" pitchFamily="2" charset="-122"/>
              </a:rPr>
              <a:t>公开出版的期刊</a:t>
            </a:r>
            <a:endParaRPr lang="en-US" altLang="zh-CN" sz="1800" dirty="0">
              <a:solidFill>
                <a:schemeClr val="tx2"/>
              </a:solidFill>
              <a:latin typeface="华文中宋" panose="02010600040101010101" pitchFamily="2" charset="-122"/>
              <a:ea typeface="华文中宋" panose="02010600040101010101" pitchFamily="2" charset="-122"/>
            </a:endParaRPr>
          </a:p>
          <a:p>
            <a:pPr marL="723900" lvl="1" indent="-355600" algn="just">
              <a:buFont typeface="Arial" panose="020B0604020202020204" pitchFamily="34" charset="0"/>
              <a:buChar char="-"/>
            </a:pPr>
            <a:r>
              <a:rPr lang="zh-CN" altLang="en-US" sz="1800" dirty="0">
                <a:solidFill>
                  <a:schemeClr val="tx2"/>
                </a:solidFill>
                <a:latin typeface="华文中宋" panose="02010600040101010101" pitchFamily="2" charset="-122"/>
                <a:ea typeface="华文中宋" panose="02010600040101010101" pitchFamily="2" charset="-122"/>
              </a:rPr>
              <a:t>网络公开</a:t>
            </a:r>
            <a:endParaRPr lang="en-GB" sz="1800" dirty="0">
              <a:solidFill>
                <a:schemeClr val="tx2"/>
              </a:solidFill>
              <a:latin typeface="华文中宋" panose="02010600040101010101" pitchFamily="2" charset="-122"/>
              <a:ea typeface="华文中宋" panose="02010600040101010101" pitchFamily="2" charset="-122"/>
            </a:endParaRPr>
          </a:p>
        </p:txBody>
      </p:sp>
      <p:sp>
        <p:nvSpPr>
          <p:cNvPr id="8" name="Text Placeholder 4"/>
          <p:cNvSpPr txBox="1">
            <a:spLocks/>
          </p:cNvSpPr>
          <p:nvPr/>
        </p:nvSpPr>
        <p:spPr>
          <a:xfrm>
            <a:off x="251520" y="308992"/>
            <a:ext cx="7848872" cy="455712"/>
          </a:xfrm>
          <a:prstGeom prst="rect">
            <a:avLst/>
          </a:prstGeom>
        </p:spPr>
        <p:txBody>
          <a:bodyPr>
            <a:noAutofit/>
          </a:bodyPr>
          <a:lstStyle>
            <a:lvl1pPr marL="342900" indent="-342900" algn="l" defTabSz="914400" rtl="0" eaLnBrk="1" latinLnBrk="0" hangingPunct="1">
              <a:spcBef>
                <a:spcPct val="20000"/>
              </a:spcBef>
              <a:buClr>
                <a:schemeClr val="tx1"/>
              </a:buClr>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chemeClr val="tx1"/>
              </a:buClr>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chemeClr val="tx1"/>
              </a:buClr>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Clr>
                <a:schemeClr val="tx1"/>
              </a:buClr>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Clr>
                <a:schemeClr val="tx1"/>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buNone/>
            </a:pPr>
            <a:r>
              <a:rPr lang="en-US" altLang="zh-CN" sz="2400" b="1" dirty="0">
                <a:solidFill>
                  <a:schemeClr val="accent2"/>
                </a:solidFill>
                <a:latin typeface="华文中宋" panose="02010600040101010101" pitchFamily="2" charset="-122"/>
                <a:ea typeface="华文中宋" panose="02010600040101010101" pitchFamily="2" charset="-122"/>
              </a:rPr>
              <a:t>5. </a:t>
            </a:r>
            <a:r>
              <a:rPr lang="zh-CN" altLang="en-US" sz="2400" b="1" dirty="0">
                <a:solidFill>
                  <a:schemeClr val="accent2"/>
                </a:solidFill>
                <a:latin typeface="华文中宋" panose="02010600040101010101" pitchFamily="2" charset="-122"/>
                <a:ea typeface="华文中宋" panose="02010600040101010101" pitchFamily="2" charset="-122"/>
              </a:rPr>
              <a:t>著作权侵权：判定侵权的标准</a:t>
            </a:r>
            <a:endParaRPr lang="en-US" altLang="zh-CN" sz="2400" b="1" dirty="0">
              <a:solidFill>
                <a:schemeClr val="accent2"/>
              </a:solidFill>
              <a:latin typeface="华文中宋" panose="02010600040101010101" pitchFamily="2" charset="-122"/>
              <a:ea typeface="华文中宋" panose="02010600040101010101" pitchFamily="2" charset="-122"/>
            </a:endParaRPr>
          </a:p>
          <a:p>
            <a:pPr marL="0" indent="0">
              <a:buFont typeface="Arial" pitchFamily="34" charset="0"/>
              <a:buNone/>
            </a:pPr>
            <a:endParaRPr lang="en-GB" sz="2400" b="1" dirty="0">
              <a:solidFill>
                <a:schemeClr val="accent2"/>
              </a:solidFill>
              <a:latin typeface="华文中宋" panose="02010600040101010101" pitchFamily="2" charset="-122"/>
              <a:ea typeface="华文中宋" panose="02010600040101010101" pitchFamily="2" charset="-122"/>
            </a:endParaRPr>
          </a:p>
        </p:txBody>
      </p:sp>
      <p:sp>
        <p:nvSpPr>
          <p:cNvPr id="9" name="Content Placeholder 3"/>
          <p:cNvSpPr txBox="1">
            <a:spLocks/>
          </p:cNvSpPr>
          <p:nvPr/>
        </p:nvSpPr>
        <p:spPr>
          <a:xfrm>
            <a:off x="3601864" y="2636912"/>
            <a:ext cx="4896544" cy="1829172"/>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Clr>
                <a:schemeClr val="tx1"/>
              </a:buClr>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chemeClr val="tx1"/>
              </a:buClr>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chemeClr val="tx1"/>
              </a:buClr>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Clr>
                <a:schemeClr val="tx1"/>
              </a:buClr>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Clr>
                <a:schemeClr val="tx1"/>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 typeface="Wingdings" panose="05000000000000000000" pitchFamily="2" charset="2"/>
              <a:buChar char="l"/>
            </a:pPr>
            <a:r>
              <a:rPr lang="zh-CN" altLang="en-GB" sz="1800" dirty="0">
                <a:solidFill>
                  <a:schemeClr val="tx2"/>
                </a:solidFill>
                <a:latin typeface="华文中宋" panose="02010600040101010101" pitchFamily="2" charset="-122"/>
                <a:ea typeface="华文中宋" panose="02010600040101010101" pitchFamily="2" charset="-122"/>
              </a:rPr>
              <a:t>质</a:t>
            </a:r>
            <a:r>
              <a:rPr lang="zh-CN" altLang="en-US" sz="1800" dirty="0">
                <a:solidFill>
                  <a:schemeClr val="tx2"/>
                </a:solidFill>
                <a:latin typeface="华文中宋" panose="02010600040101010101" pitchFamily="2" charset="-122"/>
                <a:ea typeface="华文中宋" panose="02010600040101010101" pitchFamily="2" charset="-122"/>
              </a:rPr>
              <a:t>的检验，而非量的检验</a:t>
            </a:r>
            <a:endParaRPr lang="en-GB" sz="1800" dirty="0">
              <a:solidFill>
                <a:schemeClr val="tx2"/>
              </a:solidFill>
              <a:latin typeface="华文中宋" panose="02010600040101010101" pitchFamily="2" charset="-122"/>
              <a:ea typeface="华文中宋" panose="02010600040101010101" pitchFamily="2" charset="-122"/>
            </a:endParaRPr>
          </a:p>
          <a:p>
            <a:pPr lvl="1" indent="-342900" algn="just">
              <a:buFont typeface="Arial" panose="020B0604020202020204" pitchFamily="34" charset="0"/>
              <a:buChar char="-"/>
            </a:pPr>
            <a:r>
              <a:rPr lang="zh-CN" altLang="en-GB" sz="1800" kern="0" dirty="0">
                <a:solidFill>
                  <a:schemeClr val="tx2"/>
                </a:solidFill>
                <a:latin typeface="华文中宋" panose="02010600040101010101" pitchFamily="2" charset="-122"/>
                <a:ea typeface="华文中宋" panose="02010600040101010101" pitchFamily="2" charset="-122"/>
              </a:rPr>
              <a:t>如果</a:t>
            </a:r>
            <a:r>
              <a:rPr lang="zh-CN" altLang="en-US" sz="1800" kern="0" dirty="0">
                <a:solidFill>
                  <a:schemeClr val="tx2"/>
                </a:solidFill>
                <a:latin typeface="华文中宋" panose="02010600040101010101" pitchFamily="2" charset="-122"/>
                <a:ea typeface="华文中宋" panose="02010600040101010101" pitchFamily="2" charset="-122"/>
              </a:rPr>
              <a:t>包含值得保护的作者的技能和劳动，即为“实质部分”</a:t>
            </a:r>
            <a:endParaRPr lang="en-GB" sz="1800" kern="0" dirty="0">
              <a:solidFill>
                <a:schemeClr val="tx2"/>
              </a:solidFill>
              <a:latin typeface="华文中宋" panose="02010600040101010101" pitchFamily="2" charset="-122"/>
              <a:ea typeface="华文中宋" panose="02010600040101010101" pitchFamily="2" charset="-122"/>
            </a:endParaRPr>
          </a:p>
          <a:p>
            <a:pPr lvl="1" indent="-342900" algn="just">
              <a:buFont typeface="Arial" panose="020B0604020202020204" pitchFamily="34" charset="0"/>
              <a:buChar char="-"/>
            </a:pPr>
            <a:r>
              <a:rPr lang="zh-CN" altLang="en-US" sz="1800" kern="0" dirty="0">
                <a:solidFill>
                  <a:schemeClr val="tx2"/>
                </a:solidFill>
                <a:latin typeface="华文中宋" panose="02010600040101010101" pitchFamily="2" charset="-122"/>
                <a:ea typeface="华文中宋" panose="02010600040101010101" pitchFamily="2" charset="-122"/>
              </a:rPr>
              <a:t>如果复制的部分是实质或者重要内容，</a:t>
            </a:r>
            <a:r>
              <a:rPr lang="zh-CN" altLang="en-GB" sz="1800" kern="0" dirty="0">
                <a:solidFill>
                  <a:schemeClr val="tx2"/>
                </a:solidFill>
                <a:latin typeface="华文中宋" panose="02010600040101010101" pitchFamily="2" charset="-122"/>
                <a:ea typeface="华文中宋" panose="02010600040101010101" pitchFamily="2" charset="-122"/>
              </a:rPr>
              <a:t>复制</a:t>
            </a:r>
            <a:r>
              <a:rPr lang="zh-CN" altLang="en-US" sz="1800" kern="0" dirty="0">
                <a:solidFill>
                  <a:schemeClr val="tx2"/>
                </a:solidFill>
                <a:latin typeface="华文中宋" panose="02010600040101010101" pitchFamily="2" charset="-122"/>
                <a:ea typeface="华文中宋" panose="02010600040101010101" pitchFamily="2" charset="-122"/>
              </a:rPr>
              <a:t>一小部分受版权保护的作品也可能构成侵权。</a:t>
            </a:r>
            <a:endParaRPr lang="en-GB" sz="1800" kern="0" dirty="0">
              <a:solidFill>
                <a:schemeClr val="tx2"/>
              </a:solidFill>
              <a:latin typeface="华文中宋" panose="02010600040101010101" pitchFamily="2" charset="-122"/>
              <a:ea typeface="华文中宋" panose="02010600040101010101" pitchFamily="2" charset="-122"/>
            </a:endParaRPr>
          </a:p>
        </p:txBody>
      </p:sp>
      <p:sp>
        <p:nvSpPr>
          <p:cNvPr id="13" name="Slide Number Placeholder 2"/>
          <p:cNvSpPr>
            <a:spLocks noGrp="1"/>
          </p:cNvSpPr>
          <p:nvPr>
            <p:ph type="sldNum" sz="quarter" idx="11"/>
          </p:nvPr>
        </p:nvSpPr>
        <p:spPr>
          <a:xfrm>
            <a:off x="6553200" y="6356350"/>
            <a:ext cx="2133600" cy="365125"/>
          </a:xfrm>
        </p:spPr>
        <p:txBody>
          <a:bodyPr/>
          <a:lstStyle/>
          <a:p>
            <a:pPr algn="r"/>
            <a:fld id="{B511D280-0087-4025-85DC-7A4BA4039648}" type="slidenum">
              <a:rPr lang="en-GB" smtClean="0"/>
              <a:pPr algn="r"/>
              <a:t>13</a:t>
            </a:fld>
            <a:endParaRPr lang="en-GB" dirty="0"/>
          </a:p>
        </p:txBody>
      </p:sp>
      <p:graphicFrame>
        <p:nvGraphicFramePr>
          <p:cNvPr id="15" name="图示 14"/>
          <p:cNvGraphicFramePr/>
          <p:nvPr>
            <p:extLst>
              <p:ext uri="{D42A27DB-BD31-4B8C-83A1-F6EECF244321}">
                <p14:modId xmlns:p14="http://schemas.microsoft.com/office/powerpoint/2010/main" val="1172282498"/>
              </p:ext>
            </p:extLst>
          </p:nvPr>
        </p:nvGraphicFramePr>
        <p:xfrm>
          <a:off x="1068288" y="-315416"/>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下箭头 1"/>
          <p:cNvSpPr/>
          <p:nvPr/>
        </p:nvSpPr>
        <p:spPr>
          <a:xfrm>
            <a:off x="1547664" y="2420888"/>
            <a:ext cx="288032" cy="360040"/>
          </a:xfrm>
          <a:prstGeom prst="downArrow">
            <a:avLst/>
          </a:prstGeom>
          <a:solidFill>
            <a:srgbClr val="EE3135"/>
          </a:solidFill>
          <a:ln w="12700">
            <a:solidFill>
              <a:srgbClr val="EE31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p>
        </p:txBody>
      </p:sp>
      <p:sp>
        <p:nvSpPr>
          <p:cNvPr id="10" name="下箭头 9"/>
          <p:cNvSpPr/>
          <p:nvPr/>
        </p:nvSpPr>
        <p:spPr>
          <a:xfrm>
            <a:off x="4157931" y="2393268"/>
            <a:ext cx="288032" cy="360040"/>
          </a:xfrm>
          <a:prstGeom prst="downArrow">
            <a:avLst/>
          </a:prstGeom>
          <a:solidFill>
            <a:srgbClr val="EE3135"/>
          </a:solidFill>
          <a:ln w="12700">
            <a:solidFill>
              <a:srgbClr val="EE31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p>
        </p:txBody>
      </p:sp>
    </p:spTree>
    <p:extLst>
      <p:ext uri="{BB962C8B-B14F-4D97-AF65-F5344CB8AC3E}">
        <p14:creationId xmlns:p14="http://schemas.microsoft.com/office/powerpoint/2010/main" val="39859914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395536" y="836712"/>
            <a:ext cx="8229600" cy="3672408"/>
          </a:xfrm>
        </p:spPr>
        <p:txBody>
          <a:bodyPr>
            <a:noAutofit/>
          </a:bodyPr>
          <a:lstStyle/>
          <a:p>
            <a:pPr marL="285750" lvl="1" algn="just">
              <a:buClr>
                <a:schemeClr val="accent2"/>
              </a:buClr>
              <a:buFont typeface="Wingdings" panose="05000000000000000000" pitchFamily="2" charset="2"/>
              <a:buChar char="l"/>
            </a:pPr>
            <a:r>
              <a:rPr lang="zh-CN" altLang="en-US" sz="1800" b="1" dirty="0">
                <a:solidFill>
                  <a:schemeClr val="accent2"/>
                </a:solidFill>
                <a:latin typeface="华文中宋" panose="02010600040101010101" pitchFamily="2" charset="-122"/>
                <a:ea typeface="华文中宋" panose="02010600040101010101" pitchFamily="2" charset="-122"/>
              </a:rPr>
              <a:t>民事侵权诉讼的法律责任：</a:t>
            </a:r>
            <a:endParaRPr lang="en-US" altLang="zh-CN" sz="1800" b="1" dirty="0">
              <a:solidFill>
                <a:schemeClr val="accent2"/>
              </a:solidFill>
              <a:latin typeface="华文中宋" panose="02010600040101010101" pitchFamily="2" charset="-122"/>
              <a:ea typeface="华文中宋" panose="02010600040101010101" pitchFamily="2" charset="-122"/>
            </a:endParaRPr>
          </a:p>
          <a:p>
            <a:pPr marL="285750" lvl="1" algn="just">
              <a:buFont typeface="Arial" panose="020B0604020202020204" pitchFamily="34" charset="0"/>
              <a:buChar char="-"/>
            </a:pPr>
            <a:r>
              <a:rPr lang="zh-CN" altLang="en-US" sz="1800" dirty="0">
                <a:solidFill>
                  <a:schemeClr val="tx2"/>
                </a:solidFill>
                <a:latin typeface="华文中宋" panose="02010600040101010101" pitchFamily="2" charset="-122"/>
                <a:ea typeface="华文中宋" panose="02010600040101010101" pitchFamily="2" charset="-122"/>
              </a:rPr>
              <a:t>停止侵害，消除影响，赔礼道歉，赔偿损失等</a:t>
            </a:r>
            <a:endParaRPr lang="en-US" altLang="zh-CN" sz="1800" dirty="0">
              <a:solidFill>
                <a:schemeClr val="tx2"/>
              </a:solidFill>
              <a:latin typeface="华文中宋" panose="02010600040101010101" pitchFamily="2" charset="-122"/>
              <a:ea typeface="华文中宋" panose="02010600040101010101" pitchFamily="2" charset="-122"/>
            </a:endParaRPr>
          </a:p>
          <a:p>
            <a:pPr marL="285750" lvl="1" algn="just">
              <a:buFont typeface="Arial" panose="020B0604020202020204" pitchFamily="34" charset="0"/>
              <a:buChar char="-"/>
            </a:pPr>
            <a:r>
              <a:rPr lang="zh-CN" altLang="en-US" sz="1800" dirty="0">
                <a:solidFill>
                  <a:schemeClr val="tx2"/>
                </a:solidFill>
                <a:latin typeface="华文中宋" panose="02010600040101010101" pitchFamily="2" charset="-122"/>
                <a:ea typeface="华文中宋" panose="02010600040101010101" pitchFamily="2" charset="-122"/>
              </a:rPr>
              <a:t>权利人在提起民事诉讼的同时，可以向法院申请行为保全或证据保全</a:t>
            </a:r>
            <a:endParaRPr lang="en-US" altLang="zh-CN" sz="1800" dirty="0">
              <a:solidFill>
                <a:schemeClr val="tx2"/>
              </a:solidFill>
              <a:latin typeface="华文中宋" panose="02010600040101010101" pitchFamily="2" charset="-122"/>
              <a:ea typeface="华文中宋" panose="02010600040101010101" pitchFamily="2" charset="-122"/>
            </a:endParaRPr>
          </a:p>
          <a:p>
            <a:pPr marL="0" lvl="1" indent="0" algn="just">
              <a:buNone/>
            </a:pPr>
            <a:endParaRPr lang="en-US" altLang="zh-CN" sz="1800" dirty="0">
              <a:solidFill>
                <a:schemeClr val="tx2"/>
              </a:solidFill>
              <a:latin typeface="华文中宋" panose="02010600040101010101" pitchFamily="2" charset="-122"/>
              <a:ea typeface="华文中宋" panose="02010600040101010101" pitchFamily="2" charset="-122"/>
            </a:endParaRPr>
          </a:p>
          <a:p>
            <a:pPr marL="285750" lvl="1" algn="just">
              <a:buClr>
                <a:schemeClr val="accent2"/>
              </a:buClr>
              <a:buFont typeface="Wingdings" panose="05000000000000000000" pitchFamily="2" charset="2"/>
              <a:buChar char="l"/>
            </a:pPr>
            <a:r>
              <a:rPr lang="zh-CN" altLang="en-US" sz="1800" b="1" dirty="0">
                <a:solidFill>
                  <a:schemeClr val="accent2"/>
                </a:solidFill>
                <a:latin typeface="华文中宋" panose="02010600040101010101" pitchFamily="2" charset="-122"/>
                <a:ea typeface="华文中宋" panose="02010600040101010101" pitchFamily="2" charset="-122"/>
              </a:rPr>
              <a:t>赔偿计算依据：</a:t>
            </a:r>
            <a:endParaRPr lang="en-US" altLang="zh-CN" sz="1800" b="1" dirty="0">
              <a:solidFill>
                <a:schemeClr val="accent2"/>
              </a:solidFill>
              <a:latin typeface="华文中宋" panose="02010600040101010101" pitchFamily="2" charset="-122"/>
              <a:ea typeface="华文中宋" panose="02010600040101010101" pitchFamily="2" charset="-122"/>
            </a:endParaRPr>
          </a:p>
          <a:p>
            <a:pPr marL="285750" lvl="1" algn="just">
              <a:buFont typeface="Arial" panose="020B0604020202020204" pitchFamily="34" charset="0"/>
              <a:buChar char="-"/>
            </a:pPr>
            <a:r>
              <a:rPr lang="zh-CN" altLang="en-US" sz="1800" dirty="0">
                <a:solidFill>
                  <a:schemeClr val="tx2"/>
                </a:solidFill>
                <a:latin typeface="华文中宋" panose="02010600040101010101" pitchFamily="2" charset="-122"/>
                <a:ea typeface="华文中宋" panose="02010600040101010101" pitchFamily="2" charset="-122"/>
              </a:rPr>
              <a:t>实际损失              侵权违法所得             法定赔偿（五十万元人民币以下）</a:t>
            </a:r>
            <a:endParaRPr lang="en-US" altLang="zh-CN" sz="1800" dirty="0">
              <a:solidFill>
                <a:schemeClr val="tx2"/>
              </a:solidFill>
              <a:latin typeface="华文中宋" panose="02010600040101010101" pitchFamily="2" charset="-122"/>
              <a:ea typeface="华文中宋" panose="02010600040101010101" pitchFamily="2" charset="-122"/>
            </a:endParaRPr>
          </a:p>
          <a:p>
            <a:pPr marL="285750" lvl="1" algn="just">
              <a:buFont typeface="Arial" panose="020B0604020202020204" pitchFamily="34" charset="0"/>
              <a:buChar char="-"/>
            </a:pPr>
            <a:r>
              <a:rPr lang="zh-CN" altLang="en-US" sz="1800" dirty="0">
                <a:solidFill>
                  <a:schemeClr val="tx2"/>
                </a:solidFill>
                <a:latin typeface="华文中宋" panose="02010600040101010101" pitchFamily="2" charset="-122"/>
                <a:ea typeface="华文中宋" panose="02010600040101010101" pitchFamily="2" charset="-122"/>
              </a:rPr>
              <a:t>为制止侵权行为的合理支出，例如：律师费、公证费等等</a:t>
            </a:r>
            <a:endParaRPr lang="en-US" altLang="zh-CN" sz="1800" dirty="0">
              <a:solidFill>
                <a:schemeClr val="tx2"/>
              </a:solidFill>
              <a:latin typeface="华文中宋" panose="02010600040101010101" pitchFamily="2" charset="-122"/>
              <a:ea typeface="华文中宋" panose="02010600040101010101" pitchFamily="2" charset="-122"/>
            </a:endParaRPr>
          </a:p>
          <a:p>
            <a:pPr marL="0" lvl="1" indent="0" algn="just">
              <a:buNone/>
            </a:pPr>
            <a:r>
              <a:rPr lang="zh-CN" altLang="en-US" sz="1800" dirty="0">
                <a:solidFill>
                  <a:schemeClr val="tx2"/>
                </a:solidFill>
                <a:latin typeface="华文中宋" panose="02010600040101010101" pitchFamily="2" charset="-122"/>
                <a:ea typeface="华文中宋" panose="02010600040101010101" pitchFamily="2" charset="-122"/>
              </a:rPr>
              <a:t>　</a:t>
            </a:r>
            <a:endParaRPr lang="en-US" altLang="zh-CN" sz="1800" dirty="0">
              <a:solidFill>
                <a:schemeClr val="tx2"/>
              </a:solidFill>
              <a:latin typeface="华文中宋" panose="02010600040101010101" pitchFamily="2" charset="-122"/>
              <a:ea typeface="华文中宋" panose="02010600040101010101" pitchFamily="2" charset="-122"/>
            </a:endParaRPr>
          </a:p>
          <a:p>
            <a:pPr marL="285750" lvl="1" algn="just">
              <a:buClr>
                <a:schemeClr val="accent2"/>
              </a:buClr>
              <a:buFont typeface="Wingdings" panose="05000000000000000000" pitchFamily="2" charset="2"/>
              <a:buChar char="l"/>
            </a:pPr>
            <a:r>
              <a:rPr lang="zh-CN" altLang="en-US" sz="1800" b="1" dirty="0">
                <a:solidFill>
                  <a:schemeClr val="accent2"/>
                </a:solidFill>
                <a:latin typeface="华文中宋" panose="02010600040101010101" pitchFamily="2" charset="-122"/>
                <a:ea typeface="华文中宋" panose="02010600040101010101" pitchFamily="2" charset="-122"/>
              </a:rPr>
              <a:t>工商投诉：</a:t>
            </a:r>
            <a:endParaRPr lang="en-US" altLang="zh-CN" sz="1800" b="1" dirty="0">
              <a:solidFill>
                <a:schemeClr val="accent2"/>
              </a:solidFill>
              <a:latin typeface="华文中宋" panose="02010600040101010101" pitchFamily="2" charset="-122"/>
              <a:ea typeface="华文中宋" panose="02010600040101010101" pitchFamily="2" charset="-122"/>
            </a:endParaRPr>
          </a:p>
          <a:p>
            <a:pPr marL="285750" lvl="1" algn="just">
              <a:buFont typeface="Arial" panose="020B0604020202020204" pitchFamily="34" charset="0"/>
              <a:buChar char="-"/>
            </a:pPr>
            <a:r>
              <a:rPr lang="zh-CN" altLang="en-US" sz="1800" dirty="0">
                <a:solidFill>
                  <a:schemeClr val="tx2"/>
                </a:solidFill>
                <a:latin typeface="华文中宋" panose="02010600040101010101" pitchFamily="2" charset="-122"/>
                <a:ea typeface="华文中宋" panose="02010600040101010101" pitchFamily="2" charset="-122"/>
              </a:rPr>
              <a:t>责令停止侵权行为，没收违法所得，没收、销毁侵权复制品，并可处以罚款；情节严重的，著作权行政管理部门还可以没收主要用于制作侵权复制品的材料、工具、设备等</a:t>
            </a:r>
            <a:endParaRPr lang="en-US" sz="1800" dirty="0">
              <a:solidFill>
                <a:schemeClr val="tx2"/>
              </a:solidFill>
              <a:latin typeface="华文中宋" panose="02010600040101010101" pitchFamily="2" charset="-122"/>
              <a:ea typeface="华文中宋" panose="02010600040101010101" pitchFamily="2" charset="-122"/>
            </a:endParaRPr>
          </a:p>
        </p:txBody>
      </p:sp>
      <p:sp>
        <p:nvSpPr>
          <p:cNvPr id="6" name="Slide Number Placeholder 2"/>
          <p:cNvSpPr>
            <a:spLocks noGrp="1"/>
          </p:cNvSpPr>
          <p:nvPr>
            <p:ph type="sldNum" sz="quarter" idx="11"/>
          </p:nvPr>
        </p:nvSpPr>
        <p:spPr>
          <a:xfrm>
            <a:off x="6553200" y="6356350"/>
            <a:ext cx="2133600" cy="365125"/>
          </a:xfrm>
        </p:spPr>
        <p:txBody>
          <a:bodyPr/>
          <a:lstStyle/>
          <a:p>
            <a:pPr algn="r"/>
            <a:fld id="{B511D280-0087-4025-85DC-7A4BA4039648}" type="slidenum">
              <a:rPr lang="en-GB" smtClean="0"/>
              <a:pPr algn="r"/>
              <a:t>14</a:t>
            </a:fld>
            <a:endParaRPr lang="en-GB" dirty="0"/>
          </a:p>
        </p:txBody>
      </p:sp>
      <p:sp>
        <p:nvSpPr>
          <p:cNvPr id="8" name="Text Placeholder 4"/>
          <p:cNvSpPr txBox="1">
            <a:spLocks/>
          </p:cNvSpPr>
          <p:nvPr/>
        </p:nvSpPr>
        <p:spPr>
          <a:xfrm>
            <a:off x="251520" y="308992"/>
            <a:ext cx="7848872" cy="455712"/>
          </a:xfrm>
          <a:prstGeom prst="rect">
            <a:avLst/>
          </a:prstGeom>
        </p:spPr>
        <p:txBody>
          <a:bodyPr>
            <a:noAutofit/>
          </a:bodyPr>
          <a:lstStyle>
            <a:lvl1pPr marL="342900" indent="-342900" algn="l" defTabSz="914400" rtl="0" eaLnBrk="1" latinLnBrk="0" hangingPunct="1">
              <a:spcBef>
                <a:spcPct val="20000"/>
              </a:spcBef>
              <a:buClr>
                <a:schemeClr val="tx1"/>
              </a:buClr>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chemeClr val="tx1"/>
              </a:buClr>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chemeClr val="tx1"/>
              </a:buClr>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Clr>
                <a:schemeClr val="tx1"/>
              </a:buClr>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Clr>
                <a:schemeClr val="tx1"/>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altLang="zh-CN" sz="2400" b="1" dirty="0">
                <a:solidFill>
                  <a:schemeClr val="accent2"/>
                </a:solidFill>
                <a:latin typeface="华文中宋" panose="02010600040101010101" pitchFamily="2" charset="-122"/>
                <a:ea typeface="华文中宋" panose="02010600040101010101" pitchFamily="2" charset="-122"/>
              </a:rPr>
              <a:t>6. </a:t>
            </a:r>
            <a:r>
              <a:rPr lang="zh-CN" altLang="en-US" sz="2400" b="1" dirty="0">
                <a:solidFill>
                  <a:schemeClr val="accent2"/>
                </a:solidFill>
                <a:latin typeface="华文中宋" panose="02010600040101010101" pitchFamily="2" charset="-122"/>
                <a:ea typeface="华文中宋" panose="02010600040101010101" pitchFamily="2" charset="-122"/>
              </a:rPr>
              <a:t>著作权侵权责任</a:t>
            </a:r>
            <a:endParaRPr lang="en-GB" sz="2400" b="1" dirty="0">
              <a:solidFill>
                <a:schemeClr val="accent2"/>
              </a:solidFill>
              <a:latin typeface="华文中宋" panose="02010600040101010101" pitchFamily="2" charset="-122"/>
              <a:ea typeface="华文中宋" panose="02010600040101010101" pitchFamily="2" charset="-122"/>
            </a:endParaRPr>
          </a:p>
        </p:txBody>
      </p:sp>
      <p:cxnSp>
        <p:nvCxnSpPr>
          <p:cNvPr id="3" name="直接箭头连接符 2"/>
          <p:cNvCxnSpPr/>
          <p:nvPr/>
        </p:nvCxnSpPr>
        <p:spPr>
          <a:xfrm>
            <a:off x="1907704" y="2708920"/>
            <a:ext cx="648072" cy="0"/>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cxnSp>
        <p:nvCxnSpPr>
          <p:cNvPr id="7" name="直接箭头连接符 6"/>
          <p:cNvCxnSpPr/>
          <p:nvPr/>
        </p:nvCxnSpPr>
        <p:spPr>
          <a:xfrm>
            <a:off x="4175956" y="2674640"/>
            <a:ext cx="648072" cy="0"/>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06978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0"/>
            <a:ext cx="8229600" cy="1143000"/>
          </a:xfrm>
        </p:spPr>
        <p:txBody>
          <a:bodyPr>
            <a:normAutofit/>
          </a:bodyPr>
          <a:lstStyle/>
          <a:p>
            <a:pPr algn="l"/>
            <a:r>
              <a:rPr lang="en-US" altLang="zh-CN" sz="2400" b="1" dirty="0">
                <a:solidFill>
                  <a:schemeClr val="accent2"/>
                </a:solidFill>
                <a:latin typeface="华文中宋" panose="02010600040101010101" pitchFamily="2" charset="-122"/>
                <a:ea typeface="华文中宋" panose="02010600040101010101" pitchFamily="2" charset="-122"/>
              </a:rPr>
              <a:t>7. </a:t>
            </a:r>
            <a:r>
              <a:rPr lang="zh-CN" altLang="en-GB" sz="2400" b="1" dirty="0">
                <a:solidFill>
                  <a:schemeClr val="accent2"/>
                </a:solidFill>
                <a:latin typeface="华文中宋" panose="02010600040101010101" pitchFamily="2" charset="-122"/>
                <a:ea typeface="华文中宋" panose="02010600040101010101" pitchFamily="2" charset="-122"/>
              </a:rPr>
              <a:t>使用</a:t>
            </a:r>
            <a:r>
              <a:rPr lang="zh-CN" altLang="en-US" sz="2400" b="1" dirty="0">
                <a:solidFill>
                  <a:schemeClr val="accent2"/>
                </a:solidFill>
                <a:latin typeface="华文中宋" panose="02010600040101010101" pitchFamily="2" charset="-122"/>
                <a:ea typeface="华文中宋" panose="02010600040101010101" pitchFamily="2" charset="-122"/>
              </a:rPr>
              <a:t>名人照片的问题</a:t>
            </a:r>
            <a:endParaRPr lang="en-GB" sz="2400" b="1" dirty="0">
              <a:solidFill>
                <a:schemeClr val="accent2"/>
              </a:solidFill>
              <a:latin typeface="华文中宋" panose="02010600040101010101" pitchFamily="2" charset="-122"/>
              <a:ea typeface="华文中宋" panose="02010600040101010101" pitchFamily="2" charset="-122"/>
            </a:endParaRP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3694347604"/>
              </p:ext>
            </p:extLst>
          </p:nvPr>
        </p:nvGraphicFramePr>
        <p:xfrm>
          <a:off x="827584" y="1412776"/>
          <a:ext cx="7056784" cy="3711272"/>
        </p:xfrm>
        <a:graphic>
          <a:graphicData uri="http://schemas.openxmlformats.org/drawingml/2006/table">
            <a:tbl>
              <a:tblPr firstRow="1" bandRow="1">
                <a:tableStyleId>{68D230F3-CF80-4859-8CE7-A43EE81993B5}</a:tableStyleId>
              </a:tblPr>
              <a:tblGrid>
                <a:gridCol w="1333944">
                  <a:extLst>
                    <a:ext uri="{9D8B030D-6E8A-4147-A177-3AD203B41FA5}">
                      <a16:colId xmlns:a16="http://schemas.microsoft.com/office/drawing/2014/main" val="20000"/>
                    </a:ext>
                  </a:extLst>
                </a:gridCol>
                <a:gridCol w="5722840">
                  <a:extLst>
                    <a:ext uri="{9D8B030D-6E8A-4147-A177-3AD203B41FA5}">
                      <a16:colId xmlns:a16="http://schemas.microsoft.com/office/drawing/2014/main" val="20001"/>
                    </a:ext>
                  </a:extLst>
                </a:gridCol>
              </a:tblGrid>
              <a:tr h="274170">
                <a:tc>
                  <a:txBody>
                    <a:bodyPr/>
                    <a:lstStyle/>
                    <a:p>
                      <a:r>
                        <a:rPr lang="zh-CN" altLang="en-US" dirty="0">
                          <a:latin typeface="华文中宋" panose="02010600040101010101" pitchFamily="2" charset="-122"/>
                          <a:ea typeface="华文中宋" panose="02010600040101010101" pitchFamily="2" charset="-122"/>
                        </a:rPr>
                        <a:t>法域</a:t>
                      </a:r>
                      <a:endParaRPr lang="en-GB" dirty="0">
                        <a:latin typeface="华文中宋" panose="02010600040101010101" pitchFamily="2" charset="-122"/>
                        <a:ea typeface="华文中宋" panose="02010600040101010101" pitchFamily="2" charset="-122"/>
                      </a:endParaRPr>
                    </a:p>
                  </a:txBody>
                  <a:tcPr/>
                </a:tc>
                <a:tc>
                  <a:txBody>
                    <a:bodyPr/>
                    <a:lstStyle/>
                    <a:p>
                      <a:r>
                        <a:rPr lang="zh-CN" altLang="en-GB" dirty="0">
                          <a:latin typeface="华文中宋" panose="02010600040101010101" pitchFamily="2" charset="-122"/>
                          <a:ea typeface="华文中宋" panose="02010600040101010101" pitchFamily="2" charset="-122"/>
                        </a:rPr>
                        <a:t>关于</a:t>
                      </a:r>
                      <a:r>
                        <a:rPr lang="zh-CN" altLang="en-US" dirty="0">
                          <a:latin typeface="华文中宋" panose="02010600040101010101" pitchFamily="2" charset="-122"/>
                          <a:ea typeface="华文中宋" panose="02010600040101010101" pitchFamily="2" charset="-122"/>
                        </a:rPr>
                        <a:t>未经许可使用名人照片的规定</a:t>
                      </a:r>
                      <a:endParaRPr lang="en-GB" dirty="0">
                        <a:latin typeface="华文中宋" panose="02010600040101010101" pitchFamily="2" charset="-122"/>
                        <a:ea typeface="华文中宋" panose="02010600040101010101" pitchFamily="2" charset="-122"/>
                      </a:endParaRPr>
                    </a:p>
                  </a:txBody>
                  <a:tcPr/>
                </a:tc>
                <a:extLst>
                  <a:ext uri="{0D108BD9-81ED-4DB2-BD59-A6C34878D82A}">
                    <a16:rowId xmlns:a16="http://schemas.microsoft.com/office/drawing/2014/main" val="10000"/>
                  </a:ext>
                </a:extLst>
              </a:tr>
              <a:tr h="418189">
                <a:tc>
                  <a:txBody>
                    <a:bodyPr/>
                    <a:lstStyle/>
                    <a:p>
                      <a:r>
                        <a:rPr lang="zh-CN" altLang="en-GB" dirty="0">
                          <a:latin typeface="华文中宋" panose="02010600040101010101" pitchFamily="2" charset="-122"/>
                          <a:ea typeface="华文中宋" panose="02010600040101010101" pitchFamily="2" charset="-122"/>
                        </a:rPr>
                        <a:t>香港</a:t>
                      </a:r>
                      <a:endParaRPr lang="en-GB" dirty="0">
                        <a:latin typeface="华文中宋" panose="02010600040101010101" pitchFamily="2" charset="-122"/>
                        <a:ea typeface="华文中宋" panose="02010600040101010101" pitchFamily="2"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GB" dirty="0">
                          <a:latin typeface="华文中宋" panose="02010600040101010101" pitchFamily="2" charset="-122"/>
                          <a:ea typeface="华文中宋" panose="02010600040101010101" pitchFamily="2" charset="-122"/>
                        </a:rPr>
                        <a:t>版权</a:t>
                      </a:r>
                      <a:r>
                        <a:rPr lang="en-GB" dirty="0">
                          <a:latin typeface="华文中宋" panose="02010600040101010101" pitchFamily="2" charset="-122"/>
                          <a:ea typeface="华文中宋" panose="02010600040101010101" pitchFamily="2" charset="-122"/>
                        </a:rPr>
                        <a:t>;</a:t>
                      </a:r>
                      <a:r>
                        <a:rPr lang="en-GB" baseline="0" dirty="0">
                          <a:latin typeface="华文中宋" panose="02010600040101010101" pitchFamily="2" charset="-122"/>
                          <a:ea typeface="华文中宋" panose="02010600040101010101" pitchFamily="2" charset="-122"/>
                        </a:rPr>
                        <a:t> </a:t>
                      </a:r>
                      <a:r>
                        <a:rPr lang="zh-CN" altLang="en-GB" dirty="0">
                          <a:latin typeface="华文中宋" panose="02010600040101010101" pitchFamily="2" charset="-122"/>
                          <a:ea typeface="华文中宋" panose="02010600040101010101" pitchFamily="2" charset="-122"/>
                        </a:rPr>
                        <a:t>假冒</a:t>
                      </a:r>
                      <a:r>
                        <a:rPr lang="en-GB" baseline="0" dirty="0">
                          <a:latin typeface="华文中宋" panose="02010600040101010101" pitchFamily="2" charset="-122"/>
                          <a:ea typeface="华文中宋" panose="02010600040101010101" pitchFamily="2" charset="-122"/>
                        </a:rPr>
                        <a:t>; </a:t>
                      </a:r>
                      <a:r>
                        <a:rPr lang="zh-CN" altLang="en-GB" baseline="0" dirty="0">
                          <a:latin typeface="华文中宋" panose="02010600040101010101" pitchFamily="2" charset="-122"/>
                          <a:ea typeface="华文中宋" panose="02010600040101010101" pitchFamily="2" charset="-122"/>
                        </a:rPr>
                        <a:t>商品</a:t>
                      </a:r>
                      <a:r>
                        <a:rPr lang="zh-CN" altLang="en-US" baseline="0" dirty="0">
                          <a:latin typeface="华文中宋" panose="02010600040101010101" pitchFamily="2" charset="-122"/>
                          <a:ea typeface="华文中宋" panose="02010600040101010101" pitchFamily="2" charset="-122"/>
                        </a:rPr>
                        <a:t>说明法</a:t>
                      </a:r>
                      <a:endParaRPr lang="en-GB" dirty="0">
                        <a:latin typeface="华文中宋" panose="02010600040101010101" pitchFamily="2" charset="-122"/>
                        <a:ea typeface="华文中宋" panose="02010600040101010101" pitchFamily="2" charset="-122"/>
                      </a:endParaRPr>
                    </a:p>
                  </a:txBody>
                  <a:tcPr/>
                </a:tc>
                <a:extLst>
                  <a:ext uri="{0D108BD9-81ED-4DB2-BD59-A6C34878D82A}">
                    <a16:rowId xmlns:a16="http://schemas.microsoft.com/office/drawing/2014/main" val="10001"/>
                  </a:ext>
                </a:extLst>
              </a:tr>
              <a:tr h="418189">
                <a:tc>
                  <a:txBody>
                    <a:bodyPr/>
                    <a:lstStyle/>
                    <a:p>
                      <a:r>
                        <a:rPr lang="zh-CN" altLang="en-GB" b="1" u="sng" dirty="0">
                          <a:latin typeface="华文中宋" panose="02010600040101010101" pitchFamily="2" charset="-122"/>
                          <a:ea typeface="华文中宋" panose="02010600040101010101" pitchFamily="2" charset="-122"/>
                        </a:rPr>
                        <a:t>中国</a:t>
                      </a:r>
                      <a:r>
                        <a:rPr lang="zh-CN" altLang="en-US" b="1" u="sng" dirty="0">
                          <a:latin typeface="华文中宋" panose="02010600040101010101" pitchFamily="2" charset="-122"/>
                          <a:ea typeface="华文中宋" panose="02010600040101010101" pitchFamily="2" charset="-122"/>
                        </a:rPr>
                        <a:t>内地</a:t>
                      </a:r>
                      <a:endParaRPr lang="en-GB" b="1" u="sng" dirty="0">
                        <a:latin typeface="华文中宋" panose="02010600040101010101" pitchFamily="2" charset="-122"/>
                        <a:ea typeface="华文中宋" panose="02010600040101010101" pitchFamily="2" charset="-122"/>
                      </a:endParaRPr>
                    </a:p>
                  </a:txBody>
                  <a:tcPr/>
                </a:tc>
                <a:tc>
                  <a:txBody>
                    <a:bodyPr/>
                    <a:lstStyle/>
                    <a:p>
                      <a:r>
                        <a:rPr lang="zh-CN" altLang="en-US" sz="1800" b="1" u="sng" kern="1200" baseline="0" dirty="0">
                          <a:latin typeface="华文中宋" panose="02010600040101010101" pitchFamily="2" charset="-122"/>
                          <a:ea typeface="华文中宋" panose="02010600040101010101" pitchFamily="2" charset="-122"/>
                        </a:rPr>
                        <a:t>著作权</a:t>
                      </a:r>
                      <a:r>
                        <a:rPr lang="en-US" sz="1800" b="1" u="sng" kern="1200" baseline="0" dirty="0">
                          <a:latin typeface="华文中宋" panose="02010600040101010101" pitchFamily="2" charset="-122"/>
                          <a:ea typeface="华文中宋" panose="02010600040101010101" pitchFamily="2" charset="-122"/>
                        </a:rPr>
                        <a:t>; </a:t>
                      </a:r>
                      <a:r>
                        <a:rPr lang="zh-CN" altLang="en-US" sz="1800" b="1" u="sng" kern="1200" baseline="0" dirty="0">
                          <a:latin typeface="华文中宋" panose="02010600040101010101" pitchFamily="2" charset="-122"/>
                          <a:ea typeface="华文中宋" panose="02010600040101010101" pitchFamily="2" charset="-122"/>
                        </a:rPr>
                        <a:t>肖像权</a:t>
                      </a:r>
                      <a:r>
                        <a:rPr lang="en-US" sz="1800" b="1" u="sng" kern="1200" baseline="0" dirty="0">
                          <a:latin typeface="华文中宋" panose="02010600040101010101" pitchFamily="2" charset="-122"/>
                          <a:ea typeface="华文中宋" panose="02010600040101010101" pitchFamily="2" charset="-122"/>
                        </a:rPr>
                        <a:t> (</a:t>
                      </a:r>
                      <a:r>
                        <a:rPr lang="zh-CN" altLang="en-US" sz="1800" b="1" u="sng" kern="1200" baseline="0" dirty="0">
                          <a:latin typeface="华文中宋" panose="02010600040101010101" pitchFamily="2" charset="-122"/>
                          <a:ea typeface="华文中宋" panose="02010600040101010101" pitchFamily="2" charset="-122"/>
                        </a:rPr>
                        <a:t>民法</a:t>
                      </a:r>
                      <a:r>
                        <a:rPr lang="en-US" sz="1800" b="1" u="sng" kern="1200" baseline="0" dirty="0">
                          <a:latin typeface="华文中宋" panose="02010600040101010101" pitchFamily="2" charset="-122"/>
                          <a:ea typeface="华文中宋" panose="02010600040101010101" pitchFamily="2" charset="-122"/>
                        </a:rPr>
                        <a:t>)</a:t>
                      </a:r>
                      <a:endParaRPr lang="en-GB" sz="1800" b="1" u="sng" kern="1200" baseline="0" dirty="0">
                        <a:solidFill>
                          <a:schemeClr val="dk1"/>
                        </a:solidFill>
                        <a:latin typeface="华文中宋" panose="02010600040101010101" pitchFamily="2" charset="-122"/>
                        <a:ea typeface="华文中宋" panose="02010600040101010101" pitchFamily="2" charset="-122"/>
                        <a:cs typeface="+mn-cs"/>
                      </a:endParaRPr>
                    </a:p>
                  </a:txBody>
                  <a:tcPr/>
                </a:tc>
                <a:extLst>
                  <a:ext uri="{0D108BD9-81ED-4DB2-BD59-A6C34878D82A}">
                    <a16:rowId xmlns:a16="http://schemas.microsoft.com/office/drawing/2014/main" val="10002"/>
                  </a:ext>
                </a:extLst>
              </a:tr>
              <a:tr h="418189">
                <a:tc>
                  <a:txBody>
                    <a:bodyPr/>
                    <a:lstStyle/>
                    <a:p>
                      <a:r>
                        <a:rPr lang="zh-CN" altLang="en-GB" dirty="0">
                          <a:latin typeface="华文中宋" panose="02010600040101010101" pitchFamily="2" charset="-122"/>
                          <a:ea typeface="华文中宋" panose="02010600040101010101" pitchFamily="2" charset="-122"/>
                        </a:rPr>
                        <a:t>泰国</a:t>
                      </a:r>
                      <a:endParaRPr lang="en-GB" dirty="0">
                        <a:latin typeface="华文中宋" panose="02010600040101010101" pitchFamily="2" charset="-122"/>
                        <a:ea typeface="华文中宋" panose="02010600040101010101" pitchFamily="2" charset="-122"/>
                      </a:endParaRPr>
                    </a:p>
                  </a:txBody>
                  <a:tcPr/>
                </a:tc>
                <a:tc>
                  <a:txBody>
                    <a:bodyPr/>
                    <a:lstStyle/>
                    <a:p>
                      <a:r>
                        <a:rPr lang="zh-CN" altLang="en-GB" dirty="0">
                          <a:latin typeface="华文中宋" panose="02010600040101010101" pitchFamily="2" charset="-122"/>
                          <a:ea typeface="华文中宋" panose="02010600040101010101" pitchFamily="2" charset="-122"/>
                        </a:rPr>
                        <a:t>版权法</a:t>
                      </a:r>
                      <a:r>
                        <a:rPr lang="en-GB" dirty="0">
                          <a:latin typeface="华文中宋" panose="02010600040101010101" pitchFamily="2" charset="-122"/>
                          <a:ea typeface="华文中宋" panose="02010600040101010101" pitchFamily="2" charset="-122"/>
                        </a:rPr>
                        <a:t>;</a:t>
                      </a:r>
                      <a:r>
                        <a:rPr lang="en-GB" baseline="0" dirty="0">
                          <a:latin typeface="华文中宋" panose="02010600040101010101" pitchFamily="2" charset="-122"/>
                          <a:ea typeface="华文中宋" panose="02010600040101010101" pitchFamily="2" charset="-122"/>
                        </a:rPr>
                        <a:t> </a:t>
                      </a:r>
                      <a:r>
                        <a:rPr lang="zh-CN" altLang="en-GB" baseline="0" dirty="0">
                          <a:latin typeface="华文中宋" panose="02010600040101010101" pitchFamily="2" charset="-122"/>
                          <a:ea typeface="华文中宋" panose="02010600040101010101" pitchFamily="2" charset="-122"/>
                        </a:rPr>
                        <a:t>商标法</a:t>
                      </a:r>
                      <a:r>
                        <a:rPr lang="en-GB" baseline="0" dirty="0">
                          <a:latin typeface="华文中宋" panose="02010600040101010101" pitchFamily="2" charset="-122"/>
                          <a:ea typeface="华文中宋" panose="02010600040101010101" pitchFamily="2" charset="-122"/>
                        </a:rPr>
                        <a:t>; </a:t>
                      </a:r>
                      <a:r>
                        <a:rPr lang="zh-CN" altLang="en-GB" baseline="0" dirty="0">
                          <a:latin typeface="华文中宋" panose="02010600040101010101" pitchFamily="2" charset="-122"/>
                          <a:ea typeface="华文中宋" panose="02010600040101010101" pitchFamily="2" charset="-122"/>
                        </a:rPr>
                        <a:t>诽谤</a:t>
                      </a:r>
                      <a:endParaRPr lang="en-GB" dirty="0">
                        <a:latin typeface="华文中宋" panose="02010600040101010101" pitchFamily="2" charset="-122"/>
                        <a:ea typeface="华文中宋" panose="02010600040101010101" pitchFamily="2" charset="-122"/>
                      </a:endParaRPr>
                    </a:p>
                  </a:txBody>
                  <a:tcPr/>
                </a:tc>
                <a:extLst>
                  <a:ext uri="{0D108BD9-81ED-4DB2-BD59-A6C34878D82A}">
                    <a16:rowId xmlns:a16="http://schemas.microsoft.com/office/drawing/2014/main" val="10003"/>
                  </a:ext>
                </a:extLst>
              </a:tr>
              <a:tr h="418189">
                <a:tc>
                  <a:txBody>
                    <a:bodyPr/>
                    <a:lstStyle/>
                    <a:p>
                      <a:r>
                        <a:rPr lang="zh-CN" altLang="en-GB" dirty="0">
                          <a:latin typeface="华文中宋" panose="02010600040101010101" pitchFamily="2" charset="-122"/>
                          <a:ea typeface="华文中宋" panose="02010600040101010101" pitchFamily="2" charset="-122"/>
                        </a:rPr>
                        <a:t>中国</a:t>
                      </a:r>
                      <a:r>
                        <a:rPr lang="zh-CN" altLang="en-US" dirty="0">
                          <a:latin typeface="华文中宋" panose="02010600040101010101" pitchFamily="2" charset="-122"/>
                          <a:ea typeface="华文中宋" panose="02010600040101010101" pitchFamily="2" charset="-122"/>
                        </a:rPr>
                        <a:t>台湾</a:t>
                      </a:r>
                      <a:endParaRPr lang="en-GB" dirty="0">
                        <a:latin typeface="华文中宋" panose="02010600040101010101" pitchFamily="2" charset="-122"/>
                        <a:ea typeface="华文中宋" panose="02010600040101010101" pitchFamily="2" charset="-122"/>
                      </a:endParaRPr>
                    </a:p>
                  </a:txBody>
                  <a:tcPr/>
                </a:tc>
                <a:tc>
                  <a:txBody>
                    <a:bodyPr/>
                    <a:lstStyle/>
                    <a:p>
                      <a:r>
                        <a:rPr lang="zh-CN" altLang="en-GB" dirty="0">
                          <a:latin typeface="华文中宋" panose="02010600040101010101" pitchFamily="2" charset="-122"/>
                          <a:ea typeface="华文中宋" panose="02010600040101010101" pitchFamily="2" charset="-122"/>
                        </a:rPr>
                        <a:t>版权法</a:t>
                      </a:r>
                      <a:r>
                        <a:rPr lang="en-GB" dirty="0">
                          <a:latin typeface="华文中宋" panose="02010600040101010101" pitchFamily="2" charset="-122"/>
                          <a:ea typeface="华文中宋" panose="02010600040101010101" pitchFamily="2" charset="-122"/>
                        </a:rPr>
                        <a:t>;</a:t>
                      </a:r>
                      <a:r>
                        <a:rPr lang="en-GB" baseline="0" dirty="0">
                          <a:latin typeface="华文中宋" panose="02010600040101010101" pitchFamily="2" charset="-122"/>
                          <a:ea typeface="华文中宋" panose="02010600040101010101" pitchFamily="2" charset="-122"/>
                        </a:rPr>
                        <a:t> </a:t>
                      </a:r>
                      <a:r>
                        <a:rPr lang="zh-CN" altLang="en-GB" dirty="0">
                          <a:latin typeface="华文中宋" panose="02010600040101010101" pitchFamily="2" charset="-122"/>
                          <a:ea typeface="华文中宋" panose="02010600040101010101" pitchFamily="2" charset="-122"/>
                        </a:rPr>
                        <a:t>人格权法</a:t>
                      </a:r>
                      <a:r>
                        <a:rPr lang="en-GB" baseline="0" dirty="0">
                          <a:latin typeface="华文中宋" panose="02010600040101010101" pitchFamily="2" charset="-122"/>
                          <a:ea typeface="华文中宋" panose="02010600040101010101" pitchFamily="2" charset="-122"/>
                        </a:rPr>
                        <a:t>; </a:t>
                      </a:r>
                      <a:r>
                        <a:rPr lang="zh-CN" altLang="en-GB" baseline="0" dirty="0">
                          <a:latin typeface="华文中宋" panose="02010600040101010101" pitchFamily="2" charset="-122"/>
                          <a:ea typeface="华文中宋" panose="02010600040101010101" pitchFamily="2" charset="-122"/>
                        </a:rPr>
                        <a:t>公平交易法</a:t>
                      </a:r>
                      <a:endParaRPr lang="en-GB" dirty="0">
                        <a:latin typeface="华文中宋" panose="02010600040101010101" pitchFamily="2" charset="-122"/>
                        <a:ea typeface="华文中宋" panose="02010600040101010101" pitchFamily="2" charset="-122"/>
                      </a:endParaRPr>
                    </a:p>
                  </a:txBody>
                  <a:tcPr/>
                </a:tc>
                <a:extLst>
                  <a:ext uri="{0D108BD9-81ED-4DB2-BD59-A6C34878D82A}">
                    <a16:rowId xmlns:a16="http://schemas.microsoft.com/office/drawing/2014/main" val="10004"/>
                  </a:ext>
                </a:extLst>
              </a:tr>
              <a:tr h="418189">
                <a:tc>
                  <a:txBody>
                    <a:bodyPr/>
                    <a:lstStyle/>
                    <a:p>
                      <a:r>
                        <a:rPr lang="zh-CN" altLang="en-GB" dirty="0">
                          <a:latin typeface="华文中宋" panose="02010600040101010101" pitchFamily="2" charset="-122"/>
                          <a:ea typeface="华文中宋" panose="02010600040101010101" pitchFamily="2" charset="-122"/>
                        </a:rPr>
                        <a:t>日本</a:t>
                      </a:r>
                      <a:endParaRPr lang="en-GB" dirty="0">
                        <a:latin typeface="华文中宋" panose="02010600040101010101" pitchFamily="2" charset="-122"/>
                        <a:ea typeface="华文中宋" panose="02010600040101010101" pitchFamily="2" charset="-122"/>
                      </a:endParaRPr>
                    </a:p>
                  </a:txBody>
                  <a:tcPr/>
                </a:tc>
                <a:tc>
                  <a:txBody>
                    <a:bodyPr/>
                    <a:lstStyle/>
                    <a:p>
                      <a:r>
                        <a:rPr lang="zh-CN" altLang="en-GB" dirty="0">
                          <a:latin typeface="华文中宋" panose="02010600040101010101" pitchFamily="2" charset="-122"/>
                          <a:ea typeface="华文中宋" panose="02010600040101010101" pitchFamily="2" charset="-122"/>
                        </a:rPr>
                        <a:t>版权法</a:t>
                      </a:r>
                      <a:r>
                        <a:rPr lang="en-GB" dirty="0">
                          <a:latin typeface="华文中宋" panose="02010600040101010101" pitchFamily="2" charset="-122"/>
                          <a:ea typeface="华文中宋" panose="02010600040101010101" pitchFamily="2" charset="-122"/>
                        </a:rPr>
                        <a:t>; </a:t>
                      </a:r>
                      <a:r>
                        <a:rPr lang="zh-CN" altLang="en-GB" dirty="0">
                          <a:latin typeface="华文中宋" panose="02010600040101010101" pitchFamily="2" charset="-122"/>
                          <a:ea typeface="华文中宋" panose="02010600040101010101" pitchFamily="2" charset="-122"/>
                        </a:rPr>
                        <a:t>发表权</a:t>
                      </a:r>
                      <a:r>
                        <a:rPr lang="en-GB" dirty="0">
                          <a:latin typeface="华文中宋" panose="02010600040101010101" pitchFamily="2" charset="-122"/>
                          <a:ea typeface="华文中宋" panose="02010600040101010101" pitchFamily="2" charset="-122"/>
                        </a:rPr>
                        <a:t>(</a:t>
                      </a:r>
                      <a:r>
                        <a:rPr lang="zh-CN" altLang="en-GB" dirty="0">
                          <a:latin typeface="华文中宋" panose="02010600040101010101" pitchFamily="2" charset="-122"/>
                          <a:ea typeface="华文中宋" panose="02010600040101010101" pitchFamily="2" charset="-122"/>
                        </a:rPr>
                        <a:t>民法典</a:t>
                      </a:r>
                      <a:r>
                        <a:rPr lang="en-GB" dirty="0">
                          <a:latin typeface="华文中宋" panose="02010600040101010101" pitchFamily="2" charset="-122"/>
                          <a:ea typeface="华文中宋" panose="02010600040101010101" pitchFamily="2" charset="-122"/>
                        </a:rPr>
                        <a:t>)</a:t>
                      </a:r>
                    </a:p>
                  </a:txBody>
                  <a:tcPr/>
                </a:tc>
                <a:extLst>
                  <a:ext uri="{0D108BD9-81ED-4DB2-BD59-A6C34878D82A}">
                    <a16:rowId xmlns:a16="http://schemas.microsoft.com/office/drawing/2014/main" val="10005"/>
                  </a:ext>
                </a:extLst>
              </a:tr>
              <a:tr h="418189">
                <a:tc>
                  <a:txBody>
                    <a:bodyPr/>
                    <a:lstStyle/>
                    <a:p>
                      <a:r>
                        <a:rPr lang="zh-CN" altLang="en-GB" dirty="0">
                          <a:latin typeface="华文中宋" panose="02010600040101010101" pitchFamily="2" charset="-122"/>
                          <a:ea typeface="华文中宋" panose="02010600040101010101" pitchFamily="2" charset="-122"/>
                        </a:rPr>
                        <a:t>马来西亚</a:t>
                      </a:r>
                      <a:endParaRPr lang="en-GB" dirty="0">
                        <a:latin typeface="华文中宋" panose="02010600040101010101" pitchFamily="2" charset="-122"/>
                        <a:ea typeface="华文中宋" panose="02010600040101010101" pitchFamily="2" charset="-122"/>
                      </a:endParaRPr>
                    </a:p>
                  </a:txBody>
                  <a:tcPr/>
                </a:tc>
                <a:tc>
                  <a:txBody>
                    <a:bodyPr/>
                    <a:lstStyle/>
                    <a:p>
                      <a:r>
                        <a:rPr lang="zh-CN" altLang="en-GB" dirty="0">
                          <a:latin typeface="华文中宋" panose="02010600040101010101" pitchFamily="2" charset="-122"/>
                          <a:ea typeface="华文中宋" panose="02010600040101010101" pitchFamily="2" charset="-122"/>
                        </a:rPr>
                        <a:t>版权法</a:t>
                      </a:r>
                      <a:r>
                        <a:rPr lang="en-GB" dirty="0">
                          <a:latin typeface="华文中宋" panose="02010600040101010101" pitchFamily="2" charset="-122"/>
                          <a:ea typeface="华文中宋" panose="02010600040101010101" pitchFamily="2" charset="-122"/>
                        </a:rPr>
                        <a:t>; </a:t>
                      </a:r>
                      <a:r>
                        <a:rPr lang="zh-CN" altLang="en-GB" dirty="0">
                          <a:latin typeface="华文中宋" panose="02010600040101010101" pitchFamily="2" charset="-122"/>
                          <a:ea typeface="华文中宋" panose="02010600040101010101" pitchFamily="2" charset="-122"/>
                        </a:rPr>
                        <a:t>诽谤</a:t>
                      </a:r>
                      <a:r>
                        <a:rPr lang="en-GB" dirty="0">
                          <a:latin typeface="华文中宋" panose="02010600040101010101" pitchFamily="2" charset="-122"/>
                          <a:ea typeface="华文中宋" panose="02010600040101010101" pitchFamily="2" charset="-122"/>
                        </a:rPr>
                        <a:t>; </a:t>
                      </a:r>
                      <a:r>
                        <a:rPr lang="zh-CN" altLang="en-GB" dirty="0">
                          <a:latin typeface="华文中宋" panose="02010600040101010101" pitchFamily="2" charset="-122"/>
                          <a:ea typeface="华文中宋" panose="02010600040101010101" pitchFamily="2" charset="-122"/>
                        </a:rPr>
                        <a:t>假冒</a:t>
                      </a:r>
                      <a:endParaRPr lang="en-GB" dirty="0">
                        <a:latin typeface="华文中宋" panose="02010600040101010101" pitchFamily="2" charset="-122"/>
                        <a:ea typeface="华文中宋" panose="02010600040101010101" pitchFamily="2" charset="-122"/>
                      </a:endParaRPr>
                    </a:p>
                  </a:txBody>
                  <a:tcPr/>
                </a:tc>
                <a:extLst>
                  <a:ext uri="{0D108BD9-81ED-4DB2-BD59-A6C34878D82A}">
                    <a16:rowId xmlns:a16="http://schemas.microsoft.com/office/drawing/2014/main" val="10006"/>
                  </a:ext>
                </a:extLst>
              </a:tr>
              <a:tr h="418189">
                <a:tc>
                  <a:txBody>
                    <a:bodyPr/>
                    <a:lstStyle/>
                    <a:p>
                      <a:r>
                        <a:rPr lang="zh-CN" altLang="en-GB" dirty="0">
                          <a:latin typeface="华文中宋" panose="02010600040101010101" pitchFamily="2" charset="-122"/>
                          <a:ea typeface="华文中宋" panose="02010600040101010101" pitchFamily="2" charset="-122"/>
                        </a:rPr>
                        <a:t>新加坡</a:t>
                      </a:r>
                      <a:endParaRPr lang="en-GB" dirty="0">
                        <a:latin typeface="华文中宋" panose="02010600040101010101" pitchFamily="2" charset="-122"/>
                        <a:ea typeface="华文中宋" panose="02010600040101010101" pitchFamily="2" charset="-122"/>
                      </a:endParaRPr>
                    </a:p>
                  </a:txBody>
                  <a:tcPr/>
                </a:tc>
                <a:tc>
                  <a:txBody>
                    <a:bodyPr/>
                    <a:lstStyle/>
                    <a:p>
                      <a:r>
                        <a:rPr lang="zh-CN" altLang="en-GB" dirty="0">
                          <a:latin typeface="华文中宋" panose="02010600040101010101" pitchFamily="2" charset="-122"/>
                          <a:ea typeface="华文中宋" panose="02010600040101010101" pitchFamily="2" charset="-122"/>
                        </a:rPr>
                        <a:t>版权法</a:t>
                      </a:r>
                      <a:r>
                        <a:rPr lang="en-GB" dirty="0">
                          <a:latin typeface="华文中宋" panose="02010600040101010101" pitchFamily="2" charset="-122"/>
                          <a:ea typeface="华文中宋" panose="02010600040101010101" pitchFamily="2" charset="-122"/>
                        </a:rPr>
                        <a:t>; </a:t>
                      </a:r>
                      <a:r>
                        <a:rPr lang="zh-CN" altLang="en-GB" dirty="0">
                          <a:latin typeface="华文中宋" panose="02010600040101010101" pitchFamily="2" charset="-122"/>
                          <a:ea typeface="华文中宋" panose="02010600040101010101" pitchFamily="2" charset="-122"/>
                        </a:rPr>
                        <a:t>诽谤</a:t>
                      </a:r>
                      <a:r>
                        <a:rPr lang="en-GB" dirty="0">
                          <a:latin typeface="华文中宋" panose="02010600040101010101" pitchFamily="2" charset="-122"/>
                          <a:ea typeface="华文中宋" panose="02010600040101010101" pitchFamily="2" charset="-122"/>
                        </a:rPr>
                        <a:t>;</a:t>
                      </a:r>
                      <a:r>
                        <a:rPr lang="en-GB" baseline="0" dirty="0">
                          <a:latin typeface="华文中宋" panose="02010600040101010101" pitchFamily="2" charset="-122"/>
                          <a:ea typeface="华文中宋" panose="02010600040101010101" pitchFamily="2" charset="-122"/>
                        </a:rPr>
                        <a:t> </a:t>
                      </a:r>
                      <a:r>
                        <a:rPr lang="zh-CN" altLang="en-GB" baseline="0" dirty="0">
                          <a:latin typeface="华文中宋" panose="02010600040101010101" pitchFamily="2" charset="-122"/>
                          <a:ea typeface="华文中宋" panose="02010600040101010101" pitchFamily="2" charset="-122"/>
                        </a:rPr>
                        <a:t>假冒</a:t>
                      </a:r>
                      <a:endParaRPr lang="en-GB" dirty="0">
                        <a:latin typeface="华文中宋" panose="02010600040101010101" pitchFamily="2" charset="-122"/>
                        <a:ea typeface="华文中宋" panose="02010600040101010101" pitchFamily="2" charset="-122"/>
                      </a:endParaRPr>
                    </a:p>
                  </a:txBody>
                  <a:tcPr/>
                </a:tc>
                <a:extLst>
                  <a:ext uri="{0D108BD9-81ED-4DB2-BD59-A6C34878D82A}">
                    <a16:rowId xmlns:a16="http://schemas.microsoft.com/office/drawing/2014/main" val="10007"/>
                  </a:ext>
                </a:extLst>
              </a:tr>
              <a:tr h="418189">
                <a:tc>
                  <a:txBody>
                    <a:bodyPr/>
                    <a:lstStyle/>
                    <a:p>
                      <a:r>
                        <a:rPr lang="zh-CN" altLang="en-GB" dirty="0">
                          <a:latin typeface="华文中宋" panose="02010600040101010101" pitchFamily="2" charset="-122"/>
                          <a:ea typeface="华文中宋" panose="02010600040101010101" pitchFamily="2" charset="-122"/>
                        </a:rPr>
                        <a:t>印度尼西亚</a:t>
                      </a:r>
                      <a:endParaRPr lang="en-GB" dirty="0">
                        <a:latin typeface="华文中宋" panose="02010600040101010101" pitchFamily="2" charset="-122"/>
                        <a:ea typeface="华文中宋" panose="02010600040101010101" pitchFamily="2" charset="-122"/>
                      </a:endParaRPr>
                    </a:p>
                  </a:txBody>
                  <a:tcPr/>
                </a:tc>
                <a:tc>
                  <a:txBody>
                    <a:bodyPr/>
                    <a:lstStyle/>
                    <a:p>
                      <a:r>
                        <a:rPr lang="zh-CN" altLang="en-GB" dirty="0">
                          <a:latin typeface="华文中宋" panose="02010600040101010101" pitchFamily="2" charset="-122"/>
                          <a:ea typeface="华文中宋" panose="02010600040101010101" pitchFamily="2" charset="-122"/>
                        </a:rPr>
                        <a:t>版权法</a:t>
                      </a:r>
                      <a:endParaRPr lang="en-GB" dirty="0">
                        <a:latin typeface="华文中宋" panose="02010600040101010101" pitchFamily="2" charset="-122"/>
                        <a:ea typeface="华文中宋" panose="02010600040101010101" pitchFamily="2" charset="-122"/>
                      </a:endParaRPr>
                    </a:p>
                  </a:txBody>
                  <a:tcPr/>
                </a:tc>
                <a:extLst>
                  <a:ext uri="{0D108BD9-81ED-4DB2-BD59-A6C34878D82A}">
                    <a16:rowId xmlns:a16="http://schemas.microsoft.com/office/drawing/2014/main" val="10008"/>
                  </a:ext>
                </a:extLst>
              </a:tr>
            </a:tbl>
          </a:graphicData>
        </a:graphic>
      </p:graphicFrame>
      <p:grpSp>
        <p:nvGrpSpPr>
          <p:cNvPr id="6" name="Group 5"/>
          <p:cNvGrpSpPr/>
          <p:nvPr/>
        </p:nvGrpSpPr>
        <p:grpSpPr>
          <a:xfrm>
            <a:off x="717169" y="5406450"/>
            <a:ext cx="7776864" cy="590487"/>
            <a:chOff x="0" y="26783"/>
            <a:chExt cx="7632848" cy="772200"/>
          </a:xfrm>
        </p:grpSpPr>
        <p:sp>
          <p:nvSpPr>
            <p:cNvPr id="7" name="Rounded Rectangle 6"/>
            <p:cNvSpPr/>
            <p:nvPr/>
          </p:nvSpPr>
          <p:spPr>
            <a:xfrm>
              <a:off x="0" y="26783"/>
              <a:ext cx="7632848" cy="772200"/>
            </a:xfrm>
            <a:prstGeom prst="roundRect">
              <a:avLst/>
            </a:prstGeom>
          </p:spPr>
          <p:style>
            <a:lnRef idx="3">
              <a:schemeClr val="lt1"/>
            </a:lnRef>
            <a:fillRef idx="1">
              <a:schemeClr val="accent6"/>
            </a:fillRef>
            <a:effectRef idx="1">
              <a:schemeClr val="accent6"/>
            </a:effectRef>
            <a:fontRef idx="minor">
              <a:schemeClr val="lt1"/>
            </a:fontRef>
          </p:style>
        </p:sp>
        <p:sp>
          <p:nvSpPr>
            <p:cNvPr id="8" name="Rounded Rectangle 4"/>
            <p:cNvSpPr/>
            <p:nvPr/>
          </p:nvSpPr>
          <p:spPr>
            <a:xfrm>
              <a:off x="37696" y="64478"/>
              <a:ext cx="7557456" cy="696807"/>
            </a:xfrm>
            <a:prstGeom prst="rect">
              <a:avLst/>
            </a:prstGeom>
          </p:spPr>
          <p:style>
            <a:lnRef idx="3">
              <a:schemeClr val="lt1"/>
            </a:lnRef>
            <a:fillRef idx="1">
              <a:schemeClr val="accent6"/>
            </a:fillRef>
            <a:effectRef idx="1">
              <a:schemeClr val="accent6"/>
            </a:effectRef>
            <a:fontRef idx="minor">
              <a:schemeClr val="lt1"/>
            </a:fontRef>
          </p:style>
          <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zh-CN" altLang="en-GB" b="1" dirty="0">
                  <a:latin typeface="华文中宋" panose="02010600040101010101" pitchFamily="2" charset="-122"/>
                  <a:ea typeface="华文中宋" panose="02010600040101010101" pitchFamily="2" charset="-122"/>
                </a:rPr>
                <a:t>必须</a:t>
              </a:r>
              <a:r>
                <a:rPr lang="zh-CN" altLang="en-US" b="1" dirty="0">
                  <a:latin typeface="华文中宋" panose="02010600040101010101" pitchFamily="2" charset="-122"/>
                  <a:ea typeface="华文中宋" panose="02010600040101010101" pitchFamily="2" charset="-122"/>
                </a:rPr>
                <a:t>同时取得照片中名人与著作权人的许可</a:t>
              </a:r>
              <a:endParaRPr lang="en-GB" kern="1200" dirty="0">
                <a:latin typeface="华文中宋" panose="02010600040101010101" pitchFamily="2" charset="-122"/>
                <a:ea typeface="华文中宋" panose="02010600040101010101" pitchFamily="2" charset="-122"/>
              </a:endParaRPr>
            </a:p>
          </p:txBody>
        </p:sp>
      </p:grpSp>
      <p:sp>
        <p:nvSpPr>
          <p:cNvPr id="10" name="Slide Number Placeholder 2"/>
          <p:cNvSpPr>
            <a:spLocks noGrp="1"/>
          </p:cNvSpPr>
          <p:nvPr>
            <p:ph type="sldNum" sz="quarter" idx="11"/>
          </p:nvPr>
        </p:nvSpPr>
        <p:spPr>
          <a:xfrm>
            <a:off x="6553200" y="6356350"/>
            <a:ext cx="2133600" cy="365125"/>
          </a:xfrm>
        </p:spPr>
        <p:txBody>
          <a:bodyPr/>
          <a:lstStyle/>
          <a:p>
            <a:pPr algn="r"/>
            <a:fld id="{B511D280-0087-4025-85DC-7A4BA4039648}" type="slidenum">
              <a:rPr lang="en-GB" smtClean="0"/>
              <a:pPr algn="r"/>
              <a:t>15</a:t>
            </a:fld>
            <a:endParaRPr lang="en-GB" dirty="0"/>
          </a:p>
        </p:txBody>
      </p:sp>
      <p:pic>
        <p:nvPicPr>
          <p:cNvPr id="8194" name="Picture 2" descr="See the source imag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rot="548174">
            <a:off x="5868144" y="1412776"/>
            <a:ext cx="2952328" cy="3699869"/>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8251556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8300" y="836712"/>
            <a:ext cx="7084020" cy="5078313"/>
          </a:xfrm>
          <a:prstGeom prst="rect">
            <a:avLst/>
          </a:prstGeom>
          <a:noFill/>
        </p:spPr>
        <p:txBody>
          <a:bodyPr wrap="square" rtlCol="0">
            <a:spAutoFit/>
          </a:bodyPr>
          <a:lstStyle/>
          <a:p>
            <a:pPr marL="285750" indent="-285750">
              <a:buFont typeface="Wingdings" panose="05000000000000000000" pitchFamily="2" charset="2"/>
              <a:buChar char="l"/>
            </a:pPr>
            <a:r>
              <a:rPr lang="zh-CN" altLang="en-US" b="1" dirty="0">
                <a:solidFill>
                  <a:schemeClr val="accent2"/>
                </a:solidFill>
                <a:latin typeface="华文中宋" panose="02010600040101010101" pitchFamily="2" charset="-122"/>
                <a:ea typeface="华文中宋" panose="02010600040101010101" pitchFamily="2" charset="-122"/>
              </a:rPr>
              <a:t>合理使用：</a:t>
            </a:r>
            <a:endParaRPr lang="en-US" altLang="zh-CN" b="1" dirty="0">
              <a:solidFill>
                <a:schemeClr val="accent2"/>
              </a:solidFill>
              <a:latin typeface="华文中宋" panose="02010600040101010101" pitchFamily="2" charset="-122"/>
              <a:ea typeface="华文中宋" panose="02010600040101010101" pitchFamily="2" charset="-122"/>
            </a:endParaRPr>
          </a:p>
          <a:p>
            <a:r>
              <a:rPr lang="zh-CN" altLang="en-US" dirty="0">
                <a:solidFill>
                  <a:schemeClr val="tx2"/>
                </a:solidFill>
                <a:latin typeface="华文中宋" panose="02010600040101010101" pitchFamily="2" charset="-122"/>
                <a:ea typeface="华文中宋" panose="02010600040101010101" pitchFamily="2" charset="-122"/>
              </a:rPr>
              <a:t>必须已发表，可以不经著作权人许可，也不支付报酬，但应当指明作者及作品名称，且不得侵犯著作权人其他合法权利</a:t>
            </a:r>
            <a:endParaRPr lang="en-US" altLang="zh-CN" dirty="0">
              <a:solidFill>
                <a:schemeClr val="tx2"/>
              </a:solidFill>
              <a:latin typeface="华文中宋" panose="02010600040101010101" pitchFamily="2" charset="-122"/>
              <a:ea typeface="华文中宋" panose="02010600040101010101" pitchFamily="2" charset="-122"/>
            </a:endParaRPr>
          </a:p>
          <a:p>
            <a:pPr marL="285750" indent="-285750">
              <a:buFont typeface="Arial" panose="020B0604020202020204" pitchFamily="34" charset="0"/>
              <a:buChar char="-"/>
            </a:pPr>
            <a:r>
              <a:rPr lang="zh-CN" altLang="en-US" b="1" u="sng" dirty="0">
                <a:solidFill>
                  <a:schemeClr val="tx2"/>
                </a:solidFill>
                <a:latin typeface="华文中宋" panose="02010600040101010101" pitchFamily="2" charset="-122"/>
                <a:ea typeface="华文中宋" panose="02010600040101010101" pitchFamily="2" charset="-122"/>
              </a:rPr>
              <a:t>为个人学习研究欣赏；为介绍评论说明某一问题，适当引用</a:t>
            </a:r>
            <a:endParaRPr lang="en-US" altLang="zh-CN" b="1" u="sng" dirty="0">
              <a:solidFill>
                <a:schemeClr val="tx2"/>
              </a:solidFill>
              <a:latin typeface="华文中宋" panose="02010600040101010101" pitchFamily="2" charset="-122"/>
              <a:ea typeface="华文中宋" panose="02010600040101010101" pitchFamily="2" charset="-122"/>
            </a:endParaRPr>
          </a:p>
          <a:p>
            <a:pPr marL="285750" indent="-285750">
              <a:buFont typeface="Arial" panose="020B0604020202020204" pitchFamily="34" charset="0"/>
              <a:buChar char="-"/>
            </a:pPr>
            <a:r>
              <a:rPr lang="zh-CN" altLang="en-US" dirty="0">
                <a:solidFill>
                  <a:schemeClr val="tx2"/>
                </a:solidFill>
                <a:latin typeface="华文中宋" panose="02010600040101010101" pitchFamily="2" charset="-122"/>
                <a:ea typeface="华文中宋" panose="02010600040101010101" pitchFamily="2" charset="-122"/>
              </a:rPr>
              <a:t>为报道时事新闻，时事性文章，公众集会上发表的讲话</a:t>
            </a:r>
            <a:endParaRPr lang="en-US" altLang="zh-CN" dirty="0">
              <a:solidFill>
                <a:schemeClr val="tx2"/>
              </a:solidFill>
              <a:latin typeface="华文中宋" panose="02010600040101010101" pitchFamily="2" charset="-122"/>
              <a:ea typeface="华文中宋" panose="02010600040101010101" pitchFamily="2" charset="-122"/>
            </a:endParaRPr>
          </a:p>
          <a:p>
            <a:pPr marL="285750" indent="-285750">
              <a:buFont typeface="Arial" panose="020B0604020202020204" pitchFamily="34" charset="0"/>
              <a:buChar char="-"/>
            </a:pPr>
            <a:r>
              <a:rPr lang="zh-CN" altLang="en-US" dirty="0">
                <a:solidFill>
                  <a:schemeClr val="tx2"/>
                </a:solidFill>
                <a:latin typeface="华文中宋" panose="02010600040101010101" pitchFamily="2" charset="-122"/>
                <a:ea typeface="华文中宋" panose="02010600040101010101" pitchFamily="2" charset="-122"/>
              </a:rPr>
              <a:t>为学校课堂教学或者科学研究；国家机关为执行公务</a:t>
            </a:r>
            <a:endParaRPr lang="en-US" altLang="zh-CN" dirty="0">
              <a:solidFill>
                <a:schemeClr val="tx2"/>
              </a:solidFill>
              <a:latin typeface="华文中宋" panose="02010600040101010101" pitchFamily="2" charset="-122"/>
              <a:ea typeface="华文中宋" panose="02010600040101010101" pitchFamily="2" charset="-122"/>
            </a:endParaRPr>
          </a:p>
          <a:p>
            <a:pPr marL="285750" indent="-285750">
              <a:buFont typeface="Arial" panose="020B0604020202020204" pitchFamily="34" charset="0"/>
              <a:buChar char="-"/>
            </a:pPr>
            <a:r>
              <a:rPr lang="zh-CN" altLang="en-US" dirty="0">
                <a:solidFill>
                  <a:schemeClr val="tx2"/>
                </a:solidFill>
                <a:latin typeface="华文中宋" panose="02010600040101010101" pitchFamily="2" charset="-122"/>
                <a:ea typeface="华文中宋" panose="02010600040101010101" pitchFamily="2" charset="-122"/>
              </a:rPr>
              <a:t>馆藏陈列之需；对室外公共场所的艺术作品的临摹、绘画、摄影、录像</a:t>
            </a:r>
            <a:endParaRPr lang="en-US" altLang="zh-CN" dirty="0">
              <a:solidFill>
                <a:schemeClr val="tx2"/>
              </a:solidFill>
              <a:latin typeface="华文中宋" panose="02010600040101010101" pitchFamily="2" charset="-122"/>
              <a:ea typeface="华文中宋" panose="02010600040101010101" pitchFamily="2" charset="-122"/>
            </a:endParaRPr>
          </a:p>
          <a:p>
            <a:pPr marL="285750" indent="-285750">
              <a:buFont typeface="Arial" panose="020B0604020202020204" pitchFamily="34" charset="0"/>
              <a:buChar char="-"/>
            </a:pPr>
            <a:r>
              <a:rPr lang="zh-CN" altLang="en-US" dirty="0">
                <a:solidFill>
                  <a:schemeClr val="tx2"/>
                </a:solidFill>
                <a:latin typeface="华文中宋" panose="02010600040101010101" pitchFamily="2" charset="-122"/>
                <a:ea typeface="华文中宋" panose="02010600040101010101" pitchFamily="2" charset="-122"/>
              </a:rPr>
              <a:t>汉语作品翻译成少数民族语言在国内出版发行；改成盲文出版</a:t>
            </a:r>
            <a:endParaRPr lang="en-US" altLang="zh-CN" dirty="0">
              <a:solidFill>
                <a:schemeClr val="tx2"/>
              </a:solidFill>
              <a:latin typeface="华文中宋" panose="02010600040101010101" pitchFamily="2" charset="-122"/>
              <a:ea typeface="华文中宋" panose="02010600040101010101" pitchFamily="2" charset="-122"/>
            </a:endParaRPr>
          </a:p>
          <a:p>
            <a:pPr marL="285750" indent="-285750">
              <a:buFont typeface="Arial" panose="020B0604020202020204" pitchFamily="34" charset="0"/>
              <a:buChar char="-"/>
            </a:pPr>
            <a:r>
              <a:rPr lang="zh-CN" altLang="en-US" dirty="0">
                <a:solidFill>
                  <a:schemeClr val="tx2"/>
                </a:solidFill>
                <a:latin typeface="华文中宋" panose="02010600040101010101" pitchFamily="2" charset="-122"/>
                <a:ea typeface="华文中宋" panose="02010600040101010101" pitchFamily="2" charset="-122"/>
              </a:rPr>
              <a:t>免费表演</a:t>
            </a:r>
            <a:endParaRPr lang="en-US" altLang="zh-CN" dirty="0">
              <a:solidFill>
                <a:schemeClr val="tx2"/>
              </a:solidFill>
              <a:latin typeface="华文中宋" panose="02010600040101010101" pitchFamily="2" charset="-122"/>
              <a:ea typeface="华文中宋" panose="02010600040101010101" pitchFamily="2" charset="-122"/>
            </a:endParaRPr>
          </a:p>
          <a:p>
            <a:pPr marL="285750" indent="-285750">
              <a:buFont typeface="Arial" panose="020B0604020202020204" pitchFamily="34" charset="0"/>
              <a:buChar char="-"/>
            </a:pPr>
            <a:endParaRPr lang="en-US" altLang="zh-CN" dirty="0">
              <a:solidFill>
                <a:schemeClr val="tx2"/>
              </a:solidFill>
              <a:latin typeface="华文中宋" panose="02010600040101010101" pitchFamily="2" charset="-122"/>
              <a:ea typeface="华文中宋" panose="02010600040101010101" pitchFamily="2" charset="-122"/>
            </a:endParaRPr>
          </a:p>
          <a:p>
            <a:pPr marL="285750" indent="-285750">
              <a:buFont typeface="Arial" panose="020B0604020202020204" pitchFamily="34" charset="0"/>
              <a:buChar char="-"/>
            </a:pPr>
            <a:endParaRPr lang="en-US" altLang="zh-CN" dirty="0">
              <a:solidFill>
                <a:schemeClr val="tx2"/>
              </a:solidFill>
              <a:latin typeface="华文中宋" panose="02010600040101010101" pitchFamily="2" charset="-122"/>
              <a:ea typeface="华文中宋" panose="02010600040101010101" pitchFamily="2" charset="-122"/>
            </a:endParaRPr>
          </a:p>
          <a:p>
            <a:pPr marL="285750" indent="-285750">
              <a:buFont typeface="Wingdings" panose="05000000000000000000" pitchFamily="2" charset="2"/>
              <a:buChar char="l"/>
            </a:pPr>
            <a:r>
              <a:rPr lang="zh-CN" altLang="en-US" b="1" dirty="0">
                <a:solidFill>
                  <a:schemeClr val="accent2"/>
                </a:solidFill>
                <a:latin typeface="华文中宋" panose="02010600040101010101" pitchFamily="2" charset="-122"/>
                <a:ea typeface="华文中宋" panose="02010600040101010101" pitchFamily="2" charset="-122"/>
              </a:rPr>
              <a:t>法定许可：</a:t>
            </a:r>
            <a:endParaRPr lang="en-US" altLang="zh-CN" b="1" dirty="0">
              <a:solidFill>
                <a:schemeClr val="accent2"/>
              </a:solidFill>
              <a:latin typeface="华文中宋" panose="02010600040101010101" pitchFamily="2" charset="-122"/>
              <a:ea typeface="华文中宋" panose="02010600040101010101" pitchFamily="2" charset="-122"/>
            </a:endParaRPr>
          </a:p>
          <a:p>
            <a:r>
              <a:rPr lang="zh-CN" altLang="en-US" dirty="0">
                <a:solidFill>
                  <a:schemeClr val="tx2"/>
                </a:solidFill>
                <a:latin typeface="华文中宋" panose="02010600040101010101" pitchFamily="2" charset="-122"/>
                <a:ea typeface="华文中宋" panose="02010600040101010101" pitchFamily="2" charset="-122"/>
              </a:rPr>
              <a:t>可以不经著作权人许可，但要支付报酬，应当指明作者及作品名称，且不得侵犯著作权人其他合法权利</a:t>
            </a:r>
            <a:endParaRPr lang="en-US" altLang="zh-CN" dirty="0">
              <a:solidFill>
                <a:schemeClr val="tx2"/>
              </a:solidFill>
              <a:latin typeface="华文中宋" panose="02010600040101010101" pitchFamily="2" charset="-122"/>
              <a:ea typeface="华文中宋" panose="02010600040101010101" pitchFamily="2" charset="-122"/>
            </a:endParaRPr>
          </a:p>
          <a:p>
            <a:pPr marL="285750" indent="-285750">
              <a:buFont typeface="Arial" panose="020B0604020202020204" pitchFamily="34" charset="0"/>
              <a:buChar char="-"/>
            </a:pPr>
            <a:r>
              <a:rPr lang="zh-CN" altLang="en-US" dirty="0">
                <a:solidFill>
                  <a:schemeClr val="tx2"/>
                </a:solidFill>
                <a:latin typeface="华文中宋" panose="02010600040101010101" pitchFamily="2" charset="-122"/>
                <a:ea typeface="华文中宋" panose="02010600040101010101" pitchFamily="2" charset="-122"/>
              </a:rPr>
              <a:t>为实施九年制义务教育和国家教育规划而编写出版教科书</a:t>
            </a:r>
            <a:endParaRPr lang="en-US" altLang="zh-CN" dirty="0">
              <a:solidFill>
                <a:schemeClr val="tx2"/>
              </a:solidFill>
              <a:latin typeface="华文中宋" panose="02010600040101010101" pitchFamily="2" charset="-122"/>
              <a:ea typeface="华文中宋" panose="02010600040101010101" pitchFamily="2" charset="-122"/>
            </a:endParaRPr>
          </a:p>
          <a:p>
            <a:pPr marL="285750" indent="-285750">
              <a:buFont typeface="Arial" panose="020B0604020202020204" pitchFamily="34" charset="0"/>
              <a:buChar char="-"/>
            </a:pPr>
            <a:r>
              <a:rPr lang="zh-CN" altLang="en-US" dirty="0">
                <a:solidFill>
                  <a:schemeClr val="tx2"/>
                </a:solidFill>
                <a:latin typeface="华文中宋" panose="02010600040101010101" pitchFamily="2" charset="-122"/>
                <a:ea typeface="华文中宋" panose="02010600040101010101" pitchFamily="2" charset="-122"/>
              </a:rPr>
              <a:t>在教科书中汇编已经发表的作品片段或者短小的文字作品、音乐作品或者单幅的美术作品、摄影作品</a:t>
            </a:r>
            <a:endParaRPr lang="en-US" altLang="zh-CN" dirty="0">
              <a:solidFill>
                <a:schemeClr val="tx2"/>
              </a:solidFill>
              <a:latin typeface="华文中宋" panose="02010600040101010101" pitchFamily="2" charset="-122"/>
              <a:ea typeface="华文中宋" panose="02010600040101010101" pitchFamily="2" charset="-122"/>
            </a:endParaRPr>
          </a:p>
        </p:txBody>
      </p:sp>
      <p:sp>
        <p:nvSpPr>
          <p:cNvPr id="3" name="Slide Number Placeholder 2"/>
          <p:cNvSpPr>
            <a:spLocks noGrp="1"/>
          </p:cNvSpPr>
          <p:nvPr>
            <p:ph type="sldNum" sz="quarter" idx="11"/>
          </p:nvPr>
        </p:nvSpPr>
        <p:spPr/>
        <p:txBody>
          <a:bodyPr/>
          <a:lstStyle/>
          <a:p>
            <a:fld id="{B511D280-0087-4025-85DC-7A4BA4039648}" type="slidenum">
              <a:rPr lang="en-GB" smtClean="0"/>
              <a:pPr/>
              <a:t>16</a:t>
            </a:fld>
            <a:endParaRPr lang="en-GB" dirty="0"/>
          </a:p>
        </p:txBody>
      </p:sp>
      <p:sp>
        <p:nvSpPr>
          <p:cNvPr id="5" name="Text Placeholder 4"/>
          <p:cNvSpPr>
            <a:spLocks noGrp="1"/>
          </p:cNvSpPr>
          <p:nvPr>
            <p:ph type="body" sz="quarter" idx="13"/>
          </p:nvPr>
        </p:nvSpPr>
        <p:spPr>
          <a:xfrm>
            <a:off x="251520" y="308992"/>
            <a:ext cx="7848872" cy="455712"/>
          </a:xfrm>
        </p:spPr>
        <p:txBody>
          <a:bodyPr>
            <a:noAutofit/>
          </a:bodyPr>
          <a:lstStyle/>
          <a:p>
            <a:pPr marL="0" indent="0">
              <a:buNone/>
            </a:pPr>
            <a:r>
              <a:rPr lang="en-US" altLang="zh-CN" sz="2400" b="1" dirty="0">
                <a:latin typeface="华文中宋" panose="02010600040101010101" pitchFamily="2" charset="-122"/>
                <a:ea typeface="华文中宋" panose="02010600040101010101" pitchFamily="2" charset="-122"/>
              </a:rPr>
              <a:t>8. </a:t>
            </a:r>
            <a:r>
              <a:rPr lang="zh-CN" altLang="en-US" sz="2400" b="1" dirty="0">
                <a:latin typeface="华文中宋" panose="02010600040101010101" pitchFamily="2" charset="-122"/>
                <a:ea typeface="华文中宋" panose="02010600040101010101" pitchFamily="2" charset="-122"/>
              </a:rPr>
              <a:t>对著作权的限制</a:t>
            </a:r>
            <a:endParaRPr lang="en-GB" sz="2400" b="1" dirty="0">
              <a:latin typeface="华文中宋" panose="02010600040101010101" pitchFamily="2" charset="-122"/>
              <a:ea typeface="华文中宋" panose="02010600040101010101" pitchFamily="2" charset="-122"/>
            </a:endParaRPr>
          </a:p>
        </p:txBody>
      </p:sp>
      <p:sp>
        <p:nvSpPr>
          <p:cNvPr id="8" name="AutoShape 12" descr="See the source image"/>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9113043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B511D280-0087-4025-85DC-7A4BA4039648}" type="slidenum">
              <a:rPr lang="en-AU" smtClean="0"/>
              <a:pPr/>
              <a:t>17</a:t>
            </a:fld>
            <a:endParaRPr lang="en-AU" dirty="0"/>
          </a:p>
        </p:txBody>
      </p:sp>
      <p:graphicFrame>
        <p:nvGraphicFramePr>
          <p:cNvPr id="6" name="Content Placeholder 5"/>
          <p:cNvGraphicFramePr>
            <a:graphicFrameLocks noGrp="1"/>
          </p:cNvGraphicFramePr>
          <p:nvPr>
            <p:ph sz="quarter" idx="12"/>
            <p:extLst>
              <p:ext uri="{D42A27DB-BD31-4B8C-83A1-F6EECF244321}">
                <p14:modId xmlns:p14="http://schemas.microsoft.com/office/powerpoint/2010/main" val="2254308780"/>
              </p:ext>
            </p:extLst>
          </p:nvPr>
        </p:nvGraphicFramePr>
        <p:xfrm>
          <a:off x="323850" y="980728"/>
          <a:ext cx="8496300" cy="3931920"/>
        </p:xfrm>
        <a:graphic>
          <a:graphicData uri="http://schemas.openxmlformats.org/drawingml/2006/table">
            <a:tbl>
              <a:tblPr firstRow="1" bandRow="1">
                <a:tableStyleId>{69CF1AB2-1976-4502-BF36-3FF5EA218861}</a:tableStyleId>
              </a:tblPr>
              <a:tblGrid>
                <a:gridCol w="4019550">
                  <a:extLst>
                    <a:ext uri="{9D8B030D-6E8A-4147-A177-3AD203B41FA5}">
                      <a16:colId xmlns:a16="http://schemas.microsoft.com/office/drawing/2014/main" val="20000"/>
                    </a:ext>
                  </a:extLst>
                </a:gridCol>
                <a:gridCol w="609600">
                  <a:extLst>
                    <a:ext uri="{9D8B030D-6E8A-4147-A177-3AD203B41FA5}">
                      <a16:colId xmlns:a16="http://schemas.microsoft.com/office/drawing/2014/main" val="20001"/>
                    </a:ext>
                  </a:extLst>
                </a:gridCol>
                <a:gridCol w="3867150">
                  <a:extLst>
                    <a:ext uri="{9D8B030D-6E8A-4147-A177-3AD203B41FA5}">
                      <a16:colId xmlns:a16="http://schemas.microsoft.com/office/drawing/2014/main" val="20002"/>
                    </a:ext>
                  </a:extLst>
                </a:gridCol>
              </a:tblGrid>
              <a:tr h="370840">
                <a:tc>
                  <a:txBody>
                    <a:bodyPr/>
                    <a:lstStyle/>
                    <a:p>
                      <a:pPr algn="just"/>
                      <a:r>
                        <a:rPr lang="zh-CN" altLang="en-US" sz="1800" b="0" dirty="0">
                          <a:solidFill>
                            <a:schemeClr val="tx2"/>
                          </a:solidFill>
                          <a:latin typeface="华文中宋" panose="02010600040101010101" pitchFamily="2" charset="-122"/>
                          <a:ea typeface="华文中宋" panose="02010600040101010101" pitchFamily="2" charset="-122"/>
                        </a:rPr>
                        <a:t>如果照片</a:t>
                      </a:r>
                      <a:r>
                        <a:rPr lang="en-US" altLang="zh-CN" sz="1800" b="0" dirty="0">
                          <a:solidFill>
                            <a:schemeClr val="tx2"/>
                          </a:solidFill>
                          <a:latin typeface="华文中宋" panose="02010600040101010101" pitchFamily="2" charset="-122"/>
                          <a:ea typeface="华文中宋" panose="02010600040101010101" pitchFamily="2" charset="-122"/>
                        </a:rPr>
                        <a:t>/</a:t>
                      </a:r>
                      <a:r>
                        <a:rPr lang="zh-CN" altLang="en-US" sz="1800" b="0" dirty="0">
                          <a:solidFill>
                            <a:schemeClr val="tx2"/>
                          </a:solidFill>
                          <a:latin typeface="华文中宋" panose="02010600040101010101" pitchFamily="2" charset="-122"/>
                          <a:ea typeface="华文中宋" panose="02010600040101010101" pitchFamily="2" charset="-122"/>
                        </a:rPr>
                        <a:t>图片</a:t>
                      </a:r>
                      <a:r>
                        <a:rPr lang="en-US" altLang="zh-CN" sz="1800" b="0" dirty="0">
                          <a:solidFill>
                            <a:schemeClr val="tx2"/>
                          </a:solidFill>
                          <a:latin typeface="华文中宋" panose="02010600040101010101" pitchFamily="2" charset="-122"/>
                          <a:ea typeface="华文中宋" panose="02010600040101010101" pitchFamily="2" charset="-122"/>
                        </a:rPr>
                        <a:t>/</a:t>
                      </a:r>
                      <a:r>
                        <a:rPr lang="zh-CN" altLang="en-US" sz="1800" b="0" dirty="0">
                          <a:solidFill>
                            <a:schemeClr val="tx2"/>
                          </a:solidFill>
                          <a:latin typeface="华文中宋" panose="02010600040101010101" pitchFamily="2" charset="-122"/>
                          <a:ea typeface="华文中宋" panose="02010600040101010101" pitchFamily="2" charset="-122"/>
                        </a:rPr>
                        <a:t>或者视频在互联网上免费可以得到的，那么我就可以使用它。</a:t>
                      </a:r>
                      <a:endParaRPr lang="en-GB" sz="1800" b="0" dirty="0">
                        <a:solidFill>
                          <a:schemeClr val="tx2"/>
                        </a:solidFill>
                        <a:latin typeface="华文中宋" panose="02010600040101010101" pitchFamily="2" charset="-122"/>
                        <a:ea typeface="华文中宋" panose="02010600040101010101" pitchFamily="2" charset="-122"/>
                      </a:endParaRPr>
                    </a:p>
                  </a:txBody>
                  <a:tcPr/>
                </a:tc>
                <a:tc>
                  <a:txBody>
                    <a:bodyPr/>
                    <a:lstStyle/>
                    <a:p>
                      <a:pPr algn="just"/>
                      <a:r>
                        <a:rPr lang="en-GB" altLang="zh-CN" sz="4400" dirty="0">
                          <a:solidFill>
                            <a:schemeClr val="accent1"/>
                          </a:solidFill>
                          <a:latin typeface="Bradley Hand ITC" panose="03070402050302030203" pitchFamily="66" charset="0"/>
                        </a:rPr>
                        <a:t>X</a:t>
                      </a:r>
                      <a:endParaRPr lang="en-GB" sz="1800" dirty="0">
                        <a:solidFill>
                          <a:schemeClr val="accent1"/>
                        </a:solidFill>
                        <a:latin typeface="华文中宋" panose="02010600040101010101" pitchFamily="2" charset="-122"/>
                        <a:ea typeface="华文中宋" panose="02010600040101010101" pitchFamily="2" charset="-122"/>
                      </a:endParaRPr>
                    </a:p>
                  </a:txBody>
                  <a:tcPr/>
                </a:tc>
                <a:tc>
                  <a:txBody>
                    <a:bodyPr/>
                    <a:lstStyle/>
                    <a:p>
                      <a:pPr algn="just"/>
                      <a:r>
                        <a:rPr lang="zh-CN" altLang="en-US" sz="1800" b="0" dirty="0">
                          <a:solidFill>
                            <a:schemeClr val="tx2"/>
                          </a:solidFill>
                          <a:latin typeface="华文中宋" panose="02010600040101010101" pitchFamily="2" charset="-122"/>
                          <a:ea typeface="华文中宋" panose="02010600040101010101" pitchFamily="2" charset="-122"/>
                        </a:rPr>
                        <a:t>互联网上公开发表的照片</a:t>
                      </a:r>
                      <a:r>
                        <a:rPr lang="en-US" altLang="zh-CN" sz="1800" b="0" dirty="0">
                          <a:solidFill>
                            <a:schemeClr val="tx2"/>
                          </a:solidFill>
                          <a:latin typeface="华文中宋" panose="02010600040101010101" pitchFamily="2" charset="-122"/>
                          <a:ea typeface="华文中宋" panose="02010600040101010101" pitchFamily="2" charset="-122"/>
                        </a:rPr>
                        <a:t>/</a:t>
                      </a:r>
                      <a:r>
                        <a:rPr lang="zh-CN" altLang="en-US" sz="1800" b="0" dirty="0">
                          <a:solidFill>
                            <a:schemeClr val="tx2"/>
                          </a:solidFill>
                          <a:latin typeface="华文中宋" panose="02010600040101010101" pitchFamily="2" charset="-122"/>
                          <a:ea typeface="华文中宋" panose="02010600040101010101" pitchFamily="2" charset="-122"/>
                        </a:rPr>
                        <a:t>图片或者视频只有极少的一部分是免费使用的。应确定著作权所有人并征得其许可，或者创建自己的照片</a:t>
                      </a:r>
                      <a:r>
                        <a:rPr lang="en-US" altLang="zh-CN" sz="1800" b="0" dirty="0">
                          <a:solidFill>
                            <a:schemeClr val="tx2"/>
                          </a:solidFill>
                          <a:latin typeface="华文中宋" panose="02010600040101010101" pitchFamily="2" charset="-122"/>
                          <a:ea typeface="华文中宋" panose="02010600040101010101" pitchFamily="2" charset="-122"/>
                        </a:rPr>
                        <a:t>/</a:t>
                      </a:r>
                      <a:r>
                        <a:rPr lang="zh-CN" altLang="en-US" sz="1800" b="0" dirty="0">
                          <a:solidFill>
                            <a:schemeClr val="tx2"/>
                          </a:solidFill>
                          <a:latin typeface="华文中宋" panose="02010600040101010101" pitchFamily="2" charset="-122"/>
                          <a:ea typeface="华文中宋" panose="02010600040101010101" pitchFamily="2" charset="-122"/>
                        </a:rPr>
                        <a:t>图片或视频。</a:t>
                      </a:r>
                      <a:endParaRPr lang="en-GB" sz="1800" b="0" dirty="0">
                        <a:solidFill>
                          <a:schemeClr val="tx2"/>
                        </a:solidFill>
                        <a:latin typeface="华文中宋" panose="02010600040101010101" pitchFamily="2" charset="-122"/>
                        <a:ea typeface="华文中宋" panose="02010600040101010101" pitchFamily="2" charset="-122"/>
                      </a:endParaRPr>
                    </a:p>
                  </a:txBody>
                  <a:tcPr/>
                </a:tc>
                <a:extLst>
                  <a:ext uri="{0D108BD9-81ED-4DB2-BD59-A6C34878D82A}">
                    <a16:rowId xmlns:a16="http://schemas.microsoft.com/office/drawing/2014/main" val="10000"/>
                  </a:ext>
                </a:extLst>
              </a:tr>
              <a:tr h="370840">
                <a:tc>
                  <a:txBody>
                    <a:bodyPr/>
                    <a:lstStyle/>
                    <a:p>
                      <a:pPr algn="just"/>
                      <a:r>
                        <a:rPr lang="zh-CN" altLang="en-US" sz="1800" b="0" dirty="0">
                          <a:solidFill>
                            <a:schemeClr val="tx2"/>
                          </a:solidFill>
                          <a:latin typeface="华文中宋" panose="02010600040101010101" pitchFamily="2" charset="-122"/>
                          <a:ea typeface="华文中宋" panose="02010600040101010101" pitchFamily="2" charset="-122"/>
                        </a:rPr>
                        <a:t>如果照片</a:t>
                      </a:r>
                      <a:r>
                        <a:rPr lang="en-US" altLang="zh-CN" sz="1800" b="0" dirty="0">
                          <a:solidFill>
                            <a:schemeClr val="tx2"/>
                          </a:solidFill>
                          <a:latin typeface="华文中宋" panose="02010600040101010101" pitchFamily="2" charset="-122"/>
                          <a:ea typeface="华文中宋" panose="02010600040101010101" pitchFamily="2" charset="-122"/>
                        </a:rPr>
                        <a:t>/</a:t>
                      </a:r>
                      <a:r>
                        <a:rPr lang="zh-CN" altLang="en-US" sz="1800" b="0" dirty="0">
                          <a:solidFill>
                            <a:schemeClr val="tx2"/>
                          </a:solidFill>
                          <a:latin typeface="华文中宋" panose="02010600040101010101" pitchFamily="2" charset="-122"/>
                          <a:ea typeface="华文中宋" panose="02010600040101010101" pitchFamily="2" charset="-122"/>
                        </a:rPr>
                        <a:t>图片或者视频没有加水印</a:t>
                      </a:r>
                      <a:r>
                        <a:rPr lang="en-US" altLang="zh-CN" sz="1800" b="0" dirty="0">
                          <a:solidFill>
                            <a:schemeClr val="tx2"/>
                          </a:solidFill>
                          <a:latin typeface="华文中宋" panose="02010600040101010101" pitchFamily="2" charset="-122"/>
                          <a:ea typeface="华文中宋" panose="02010600040101010101" pitchFamily="2" charset="-122"/>
                        </a:rPr>
                        <a:t>/</a:t>
                      </a:r>
                      <a:r>
                        <a:rPr lang="zh-CN" altLang="en-US" sz="1800" b="0" dirty="0">
                          <a:solidFill>
                            <a:schemeClr val="tx2"/>
                          </a:solidFill>
                          <a:latin typeface="华文中宋" panose="02010600040101010101" pitchFamily="2" charset="-122"/>
                          <a:ea typeface="华文中宋" panose="02010600040101010101" pitchFamily="2" charset="-122"/>
                        </a:rPr>
                        <a:t>著作权标记或作者姓名，那么我就可以使用它。</a:t>
                      </a:r>
                      <a:endParaRPr lang="en-GB" sz="1800" b="0" dirty="0">
                        <a:solidFill>
                          <a:schemeClr val="tx2"/>
                        </a:solidFill>
                        <a:latin typeface="华文中宋" panose="02010600040101010101" pitchFamily="2" charset="-122"/>
                        <a:ea typeface="华文中宋" panose="02010600040101010101" pitchFamily="2" charset="-122"/>
                      </a:endParaRPr>
                    </a:p>
                  </a:txBody>
                  <a:tcPr/>
                </a:tc>
                <a:tc>
                  <a:txBody>
                    <a:bodyPr/>
                    <a:lstStyle/>
                    <a:p>
                      <a:pPr algn="just"/>
                      <a:r>
                        <a:rPr lang="en-GB" altLang="zh-CN" sz="4400">
                          <a:solidFill>
                            <a:schemeClr val="accent1"/>
                          </a:solidFill>
                          <a:latin typeface="Bradley Hand ITC" panose="03070402050302030203" pitchFamily="66" charset="0"/>
                        </a:rPr>
                        <a:t>X</a:t>
                      </a:r>
                      <a:endParaRPr lang="en-GB" sz="1800" b="1" dirty="0">
                        <a:solidFill>
                          <a:schemeClr val="accent1"/>
                        </a:solidFill>
                        <a:latin typeface="华文中宋" panose="02010600040101010101" pitchFamily="2" charset="-122"/>
                        <a:ea typeface="华文中宋" panose="02010600040101010101" pitchFamily="2" charset="-122"/>
                      </a:endParaRPr>
                    </a:p>
                  </a:txBody>
                  <a:tcPr/>
                </a:tc>
                <a:tc>
                  <a:txBody>
                    <a:bodyPr/>
                    <a:lstStyle/>
                    <a:p>
                      <a:pPr algn="just"/>
                      <a:r>
                        <a:rPr lang="zh-CN" altLang="en-US" sz="1800" b="0" dirty="0">
                          <a:solidFill>
                            <a:schemeClr val="tx2"/>
                          </a:solidFill>
                          <a:latin typeface="华文中宋" panose="02010600040101010101" pitchFamily="2" charset="-122"/>
                          <a:ea typeface="华文中宋" panose="02010600040101010101" pitchFamily="2" charset="-122"/>
                        </a:rPr>
                        <a:t>为了维护其著作权，摄影师或者作者无需加注任何著作权所有权的通知。</a:t>
                      </a:r>
                      <a:endParaRPr lang="en-GB" sz="1800" b="0" dirty="0">
                        <a:solidFill>
                          <a:schemeClr val="tx2"/>
                        </a:solidFill>
                        <a:latin typeface="华文中宋" panose="02010600040101010101" pitchFamily="2" charset="-122"/>
                        <a:ea typeface="华文中宋" panose="02010600040101010101" pitchFamily="2" charset="-122"/>
                      </a:endParaRPr>
                    </a:p>
                  </a:txBody>
                  <a:tcPr/>
                </a:tc>
                <a:extLst>
                  <a:ext uri="{0D108BD9-81ED-4DB2-BD59-A6C34878D82A}">
                    <a16:rowId xmlns:a16="http://schemas.microsoft.com/office/drawing/2014/main" val="10001"/>
                  </a:ext>
                </a:extLst>
              </a:tr>
              <a:tr h="370840">
                <a:tc>
                  <a:txBody>
                    <a:bodyPr/>
                    <a:lstStyle/>
                    <a:p>
                      <a:pPr algn="just"/>
                      <a:r>
                        <a:rPr lang="zh-CN" altLang="en-US" sz="1800" dirty="0">
                          <a:solidFill>
                            <a:schemeClr val="tx2"/>
                          </a:solidFill>
                          <a:latin typeface="华文中宋" panose="02010600040101010101" pitchFamily="2" charset="-122"/>
                          <a:ea typeface="华文中宋" panose="02010600040101010101" pitchFamily="2" charset="-122"/>
                        </a:rPr>
                        <a:t>如果我使用照片</a:t>
                      </a:r>
                      <a:r>
                        <a:rPr lang="en-US" altLang="zh-CN" sz="1800" dirty="0">
                          <a:solidFill>
                            <a:schemeClr val="tx2"/>
                          </a:solidFill>
                          <a:latin typeface="华文中宋" panose="02010600040101010101" pitchFamily="2" charset="-122"/>
                          <a:ea typeface="华文中宋" panose="02010600040101010101" pitchFamily="2" charset="-122"/>
                        </a:rPr>
                        <a:t>/</a:t>
                      </a:r>
                      <a:r>
                        <a:rPr lang="zh-CN" altLang="en-US" sz="1800" dirty="0">
                          <a:solidFill>
                            <a:schemeClr val="tx2"/>
                          </a:solidFill>
                          <a:latin typeface="华文中宋" panose="02010600040101010101" pitchFamily="2" charset="-122"/>
                          <a:ea typeface="华文中宋" panose="02010600040101010101" pitchFamily="2" charset="-122"/>
                        </a:rPr>
                        <a:t>图片或者视频时并未意识到它是受保护的，那么著作权所有人无法向我提出索赔。</a:t>
                      </a:r>
                      <a:endParaRPr lang="en-GB" sz="1800" dirty="0">
                        <a:solidFill>
                          <a:schemeClr val="tx2"/>
                        </a:solidFill>
                        <a:latin typeface="华文中宋" panose="02010600040101010101" pitchFamily="2" charset="-122"/>
                        <a:ea typeface="华文中宋" panose="02010600040101010101" pitchFamily="2" charset="-122"/>
                      </a:endParaRPr>
                    </a:p>
                  </a:txBody>
                  <a:tcPr/>
                </a:tc>
                <a:tc>
                  <a:txBody>
                    <a:bodyPr/>
                    <a:lstStyle/>
                    <a:p>
                      <a:pPr algn="just"/>
                      <a:r>
                        <a:rPr lang="en-GB" altLang="zh-CN" sz="4400">
                          <a:solidFill>
                            <a:schemeClr val="accent1"/>
                          </a:solidFill>
                          <a:latin typeface="Bradley Hand ITC" panose="03070402050302030203" pitchFamily="66" charset="0"/>
                        </a:rPr>
                        <a:t>X</a:t>
                      </a:r>
                      <a:endParaRPr lang="en-GB" sz="1800" b="1" dirty="0">
                        <a:solidFill>
                          <a:schemeClr val="accent1"/>
                        </a:solidFill>
                        <a:latin typeface="华文中宋" panose="02010600040101010101" pitchFamily="2" charset="-122"/>
                        <a:ea typeface="华文中宋" panose="02010600040101010101" pitchFamily="2" charset="-122"/>
                      </a:endParaRPr>
                    </a:p>
                  </a:txBody>
                  <a:tcPr/>
                </a:tc>
                <a:tc>
                  <a:txBody>
                    <a:bodyPr/>
                    <a:lstStyle/>
                    <a:p>
                      <a:pPr algn="just"/>
                      <a:r>
                        <a:rPr lang="zh-CN" altLang="en-US" sz="1800" dirty="0">
                          <a:solidFill>
                            <a:schemeClr val="tx2"/>
                          </a:solidFill>
                          <a:latin typeface="华文中宋" panose="02010600040101010101" pitchFamily="2" charset="-122"/>
                          <a:ea typeface="华文中宋" panose="02010600040101010101" pitchFamily="2" charset="-122"/>
                        </a:rPr>
                        <a:t>不论你是否有意无意地使用了该作品，著作权所有人仍然可以提出索赔的主张。</a:t>
                      </a:r>
                      <a:endParaRPr lang="en-GB" sz="1800" dirty="0">
                        <a:solidFill>
                          <a:schemeClr val="tx2"/>
                        </a:solidFill>
                        <a:latin typeface="华文中宋" panose="02010600040101010101" pitchFamily="2" charset="-122"/>
                        <a:ea typeface="华文中宋" panose="02010600040101010101" pitchFamily="2" charset="-122"/>
                      </a:endParaRPr>
                    </a:p>
                  </a:txBody>
                  <a:tcPr/>
                </a:tc>
                <a:extLst>
                  <a:ext uri="{0D108BD9-81ED-4DB2-BD59-A6C34878D82A}">
                    <a16:rowId xmlns:a16="http://schemas.microsoft.com/office/drawing/2014/main" val="10002"/>
                  </a:ext>
                </a:extLst>
              </a:tr>
              <a:tr h="370840">
                <a:tc>
                  <a:txBody>
                    <a:bodyPr/>
                    <a:lstStyle/>
                    <a:p>
                      <a:pPr algn="just"/>
                      <a:r>
                        <a:rPr lang="zh-CN" altLang="en-US" sz="1800" dirty="0">
                          <a:solidFill>
                            <a:schemeClr val="tx2"/>
                          </a:solidFill>
                          <a:latin typeface="华文中宋" panose="02010600040101010101" pitchFamily="2" charset="-122"/>
                          <a:ea typeface="华文中宋" panose="02010600040101010101" pitchFamily="2" charset="-122"/>
                        </a:rPr>
                        <a:t>如果我直接删除了照片</a:t>
                      </a:r>
                      <a:r>
                        <a:rPr lang="en-US" altLang="zh-CN" sz="1800" dirty="0">
                          <a:solidFill>
                            <a:schemeClr val="tx2"/>
                          </a:solidFill>
                          <a:latin typeface="华文中宋" panose="02010600040101010101" pitchFamily="2" charset="-122"/>
                          <a:ea typeface="华文中宋" panose="02010600040101010101" pitchFamily="2" charset="-122"/>
                        </a:rPr>
                        <a:t>/</a:t>
                      </a:r>
                      <a:r>
                        <a:rPr lang="zh-CN" altLang="en-US" sz="1800" dirty="0">
                          <a:solidFill>
                            <a:schemeClr val="tx2"/>
                          </a:solidFill>
                          <a:latin typeface="华文中宋" panose="02010600040101010101" pitchFamily="2" charset="-122"/>
                          <a:ea typeface="华文中宋" panose="02010600040101010101" pitchFamily="2" charset="-122"/>
                        </a:rPr>
                        <a:t>图片或视频，那么著作权所有人就不能对我提出索赔。</a:t>
                      </a:r>
                      <a:endParaRPr lang="en-GB" sz="1800" dirty="0">
                        <a:solidFill>
                          <a:schemeClr val="tx2"/>
                        </a:solidFill>
                        <a:latin typeface="华文中宋" panose="02010600040101010101" pitchFamily="2" charset="-122"/>
                        <a:ea typeface="华文中宋" panose="02010600040101010101" pitchFamily="2" charset="-122"/>
                      </a:endParaRPr>
                    </a:p>
                  </a:txBody>
                  <a:tcPr/>
                </a:tc>
                <a:tc>
                  <a:txBody>
                    <a:bodyPr/>
                    <a:lstStyle/>
                    <a:p>
                      <a:pPr algn="just"/>
                      <a:r>
                        <a:rPr lang="en-GB" altLang="zh-CN" sz="4400" dirty="0">
                          <a:solidFill>
                            <a:schemeClr val="accent1"/>
                          </a:solidFill>
                          <a:latin typeface="Bradley Hand ITC" panose="03070402050302030203" pitchFamily="66" charset="0"/>
                        </a:rPr>
                        <a:t>X</a:t>
                      </a:r>
                      <a:endParaRPr lang="en-GB" sz="1800" b="1" dirty="0">
                        <a:solidFill>
                          <a:schemeClr val="accent1"/>
                        </a:solidFill>
                        <a:latin typeface="华文中宋" panose="02010600040101010101" pitchFamily="2" charset="-122"/>
                        <a:ea typeface="华文中宋" panose="02010600040101010101" pitchFamily="2" charset="-122"/>
                      </a:endParaRPr>
                    </a:p>
                  </a:txBody>
                  <a:tcPr/>
                </a:tc>
                <a:tc>
                  <a:txBody>
                    <a:bodyPr/>
                    <a:lstStyle/>
                    <a:p>
                      <a:pPr algn="just"/>
                      <a:r>
                        <a:rPr lang="zh-CN" altLang="en-US" sz="1800" dirty="0">
                          <a:solidFill>
                            <a:schemeClr val="tx2"/>
                          </a:solidFill>
                          <a:latin typeface="华文中宋" panose="02010600040101010101" pitchFamily="2" charset="-122"/>
                          <a:ea typeface="华文中宋" panose="02010600040101010101" pitchFamily="2" charset="-122"/>
                        </a:rPr>
                        <a:t>著作权所有人仍然有权对过去的侵权行为提出索赔（尽管在评估损失时，它可能被视为一个减轻因素）。</a:t>
                      </a:r>
                      <a:endParaRPr lang="en-GB" sz="1800" dirty="0">
                        <a:solidFill>
                          <a:schemeClr val="tx2"/>
                        </a:solidFill>
                        <a:latin typeface="华文中宋" panose="02010600040101010101" pitchFamily="2" charset="-122"/>
                        <a:ea typeface="华文中宋" panose="02010600040101010101" pitchFamily="2" charset="-122"/>
                      </a:endParaRPr>
                    </a:p>
                  </a:txBody>
                  <a:tcPr/>
                </a:tc>
                <a:extLst>
                  <a:ext uri="{0D108BD9-81ED-4DB2-BD59-A6C34878D82A}">
                    <a16:rowId xmlns:a16="http://schemas.microsoft.com/office/drawing/2014/main" val="10003"/>
                  </a:ext>
                </a:extLst>
              </a:tr>
            </a:tbl>
          </a:graphicData>
        </a:graphic>
      </p:graphicFrame>
      <p:sp>
        <p:nvSpPr>
          <p:cNvPr id="7" name="Title 2"/>
          <p:cNvSpPr>
            <a:spLocks noGrp="1"/>
          </p:cNvSpPr>
          <p:nvPr>
            <p:ph type="title"/>
          </p:nvPr>
        </p:nvSpPr>
        <p:spPr>
          <a:xfrm>
            <a:off x="467544" y="0"/>
            <a:ext cx="8229600" cy="1143000"/>
          </a:xfrm>
        </p:spPr>
        <p:txBody>
          <a:bodyPr>
            <a:normAutofit/>
          </a:bodyPr>
          <a:lstStyle/>
          <a:p>
            <a:pPr algn="l"/>
            <a:r>
              <a:rPr lang="en-US" altLang="zh-CN" sz="2400" b="1" dirty="0">
                <a:solidFill>
                  <a:schemeClr val="accent2"/>
                </a:solidFill>
                <a:latin typeface="华文中宋" panose="02010600040101010101" pitchFamily="2" charset="-122"/>
                <a:ea typeface="华文中宋" panose="02010600040101010101" pitchFamily="2" charset="-122"/>
              </a:rPr>
              <a:t>9. </a:t>
            </a:r>
            <a:r>
              <a:rPr lang="zh-CN" altLang="en-US" sz="2400" b="1" dirty="0">
                <a:solidFill>
                  <a:schemeClr val="accent2"/>
                </a:solidFill>
                <a:latin typeface="华文中宋" panose="02010600040101010101" pitchFamily="2" charset="-122"/>
                <a:ea typeface="华文中宋" panose="02010600040101010101" pitchFamily="2" charset="-122"/>
              </a:rPr>
              <a:t>常见的理解误区</a:t>
            </a:r>
            <a:endParaRPr lang="en-GB" sz="2400" b="1" dirty="0">
              <a:solidFill>
                <a:schemeClr val="accent2"/>
              </a:solidFill>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25629961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2"/>
          </p:nvPr>
        </p:nvSpPr>
        <p:spPr>
          <a:xfrm>
            <a:off x="467544" y="1052736"/>
            <a:ext cx="6696744" cy="5184576"/>
          </a:xfrm>
        </p:spPr>
        <p:txBody>
          <a:bodyPr>
            <a:normAutofit/>
          </a:bodyPr>
          <a:lstStyle/>
          <a:p>
            <a:pPr marL="0" indent="0" algn="just">
              <a:buClr>
                <a:schemeClr val="accent2"/>
              </a:buClr>
              <a:buNone/>
            </a:pPr>
            <a:r>
              <a:rPr lang="en-US" altLang="zh-CN" sz="2000" b="1" dirty="0">
                <a:solidFill>
                  <a:schemeClr val="accent2"/>
                </a:solidFill>
                <a:latin typeface="华文中宋" panose="02010600040101010101" pitchFamily="2" charset="-122"/>
                <a:ea typeface="华文中宋" panose="02010600040101010101" pitchFamily="2" charset="-122"/>
              </a:rPr>
              <a:t>10.1 </a:t>
            </a:r>
            <a:r>
              <a:rPr lang="zh-CN" altLang="en-US" sz="2000" b="1" dirty="0">
                <a:solidFill>
                  <a:schemeClr val="accent2"/>
                </a:solidFill>
                <a:latin typeface="华文中宋" panose="02010600040101010101" pitchFamily="2" charset="-122"/>
                <a:ea typeface="华文中宋" panose="02010600040101010101" pitchFamily="2" charset="-122"/>
              </a:rPr>
              <a:t>“不受著作权限制”图片网站</a:t>
            </a:r>
            <a:endParaRPr lang="en-US" altLang="zh-CN" sz="2000" b="1" dirty="0">
              <a:solidFill>
                <a:schemeClr val="accent2"/>
              </a:solidFill>
              <a:latin typeface="华文中宋" panose="02010600040101010101" pitchFamily="2" charset="-122"/>
              <a:ea typeface="华文中宋" panose="02010600040101010101" pitchFamily="2" charset="-122"/>
            </a:endParaRPr>
          </a:p>
          <a:p>
            <a:pPr marL="0" indent="0" algn="just">
              <a:buNone/>
            </a:pPr>
            <a:endParaRPr lang="en-GB" sz="1800" b="1" dirty="0">
              <a:solidFill>
                <a:schemeClr val="accent2"/>
              </a:solidFill>
              <a:latin typeface="华文中宋" panose="02010600040101010101" pitchFamily="2" charset="-122"/>
              <a:ea typeface="华文中宋" panose="02010600040101010101" pitchFamily="2" charset="-122"/>
            </a:endParaRPr>
          </a:p>
          <a:p>
            <a:pPr algn="just">
              <a:buClr>
                <a:schemeClr val="accent2"/>
              </a:buClr>
              <a:buFont typeface="Wingdings" panose="05000000000000000000" pitchFamily="2" charset="2"/>
              <a:buChar char="l"/>
            </a:pPr>
            <a:r>
              <a:rPr lang="zh-CN" altLang="en-US" sz="1500" b="1" dirty="0">
                <a:solidFill>
                  <a:schemeClr val="accent2"/>
                </a:solidFill>
                <a:latin typeface="华文中宋" panose="02010600040101010101" pitchFamily="2" charset="-122"/>
                <a:ea typeface="华文中宋" panose="02010600040101010101" pitchFamily="2" charset="-122"/>
              </a:rPr>
              <a:t>宣称提供“不受著作权限制”图片的网站，例如：</a:t>
            </a:r>
            <a:endParaRPr lang="en-GB" sz="1500" b="1" dirty="0">
              <a:solidFill>
                <a:schemeClr val="accent2"/>
              </a:solidFill>
              <a:latin typeface="华文中宋" panose="02010600040101010101" pitchFamily="2" charset="-122"/>
              <a:ea typeface="华文中宋" panose="02010600040101010101" pitchFamily="2" charset="-122"/>
            </a:endParaRPr>
          </a:p>
          <a:p>
            <a:pPr lvl="1" algn="just">
              <a:buFont typeface="Arial" panose="020B0604020202020204" pitchFamily="34" charset="0"/>
              <a:buChar char="-"/>
            </a:pPr>
            <a:r>
              <a:rPr lang="en-GB" sz="1500" dirty="0">
                <a:solidFill>
                  <a:schemeClr val="tx2"/>
                </a:solidFill>
                <a:latin typeface="华文中宋" panose="02010600040101010101" pitchFamily="2" charset="-122"/>
                <a:ea typeface="华文中宋" panose="02010600040101010101" pitchFamily="2" charset="-122"/>
                <a:hlinkClick r:id="rId3"/>
              </a:rPr>
              <a:t>http://www.freeimages.com/</a:t>
            </a:r>
            <a:endParaRPr lang="en-GB" sz="1500" dirty="0">
              <a:solidFill>
                <a:schemeClr val="tx2"/>
              </a:solidFill>
              <a:latin typeface="华文中宋" panose="02010600040101010101" pitchFamily="2" charset="-122"/>
              <a:ea typeface="华文中宋" panose="02010600040101010101" pitchFamily="2" charset="-122"/>
            </a:endParaRPr>
          </a:p>
          <a:p>
            <a:pPr lvl="1" algn="just">
              <a:buFont typeface="Arial" panose="020B0604020202020204" pitchFamily="34" charset="0"/>
              <a:buChar char="-"/>
            </a:pPr>
            <a:r>
              <a:rPr lang="en-GB" sz="1500" dirty="0">
                <a:solidFill>
                  <a:schemeClr val="tx2"/>
                </a:solidFill>
                <a:latin typeface="华文中宋" panose="02010600040101010101" pitchFamily="2" charset="-122"/>
                <a:ea typeface="华文中宋" panose="02010600040101010101" pitchFamily="2" charset="-122"/>
                <a:hlinkClick r:id="rId4"/>
              </a:rPr>
              <a:t>http://www.stockfreeimages.com/</a:t>
            </a:r>
            <a:endParaRPr lang="en-GB" sz="1500" dirty="0">
              <a:solidFill>
                <a:schemeClr val="tx2"/>
              </a:solidFill>
              <a:latin typeface="华文中宋" panose="02010600040101010101" pitchFamily="2" charset="-122"/>
              <a:ea typeface="华文中宋" panose="02010600040101010101" pitchFamily="2" charset="-122"/>
            </a:endParaRPr>
          </a:p>
          <a:p>
            <a:pPr lvl="1" algn="just">
              <a:buFont typeface="Arial" panose="020B0604020202020204" pitchFamily="34" charset="0"/>
              <a:buChar char="-"/>
            </a:pPr>
            <a:r>
              <a:rPr lang="en-GB" sz="1500" dirty="0">
                <a:solidFill>
                  <a:schemeClr val="tx2"/>
                </a:solidFill>
                <a:latin typeface="华文中宋" panose="02010600040101010101" pitchFamily="2" charset="-122"/>
                <a:ea typeface="华文中宋" panose="02010600040101010101" pitchFamily="2" charset="-122"/>
                <a:hlinkClick r:id="rId5"/>
              </a:rPr>
              <a:t>https://pixabay.com/</a:t>
            </a:r>
          </a:p>
          <a:p>
            <a:pPr lvl="1" algn="just">
              <a:buFont typeface="Arial" panose="020B0604020202020204" pitchFamily="34" charset="0"/>
              <a:buChar char="-"/>
            </a:pPr>
            <a:r>
              <a:rPr lang="en-GB" sz="1500" dirty="0">
                <a:solidFill>
                  <a:schemeClr val="tx2"/>
                </a:solidFill>
                <a:latin typeface="华文中宋" panose="02010600040101010101" pitchFamily="2" charset="-122"/>
                <a:ea typeface="华文中宋" panose="02010600040101010101" pitchFamily="2" charset="-122"/>
                <a:hlinkClick r:id="rId5"/>
              </a:rPr>
              <a:t>http://www.morguefile.com/</a:t>
            </a:r>
            <a:endParaRPr lang="en-GB" sz="1500" dirty="0">
              <a:solidFill>
                <a:schemeClr val="tx2"/>
              </a:solidFill>
              <a:latin typeface="华文中宋" panose="02010600040101010101" pitchFamily="2" charset="-122"/>
              <a:ea typeface="华文中宋" panose="02010600040101010101" pitchFamily="2" charset="-122"/>
            </a:endParaRPr>
          </a:p>
          <a:p>
            <a:pPr marL="457200" lvl="1" indent="0" algn="just">
              <a:buNone/>
            </a:pPr>
            <a:endParaRPr lang="en-GB" sz="1500" dirty="0">
              <a:solidFill>
                <a:schemeClr val="tx2"/>
              </a:solidFill>
              <a:latin typeface="华文中宋" panose="02010600040101010101" pitchFamily="2" charset="-122"/>
              <a:ea typeface="华文中宋" panose="02010600040101010101" pitchFamily="2" charset="-122"/>
            </a:endParaRPr>
          </a:p>
          <a:p>
            <a:pPr algn="just">
              <a:buClr>
                <a:schemeClr val="accent2"/>
              </a:buClr>
              <a:buFont typeface="Wingdings" panose="05000000000000000000" pitchFamily="2" charset="2"/>
              <a:buChar char="l"/>
            </a:pPr>
            <a:r>
              <a:rPr lang="zh-CN" altLang="en-US" sz="1500" b="1" dirty="0">
                <a:solidFill>
                  <a:schemeClr val="accent2"/>
                </a:solidFill>
                <a:latin typeface="华文中宋" panose="02010600040101010101" pitchFamily="2" charset="-122"/>
                <a:ea typeface="华文中宋" panose="02010600040101010101" pitchFamily="2" charset="-122"/>
              </a:rPr>
              <a:t>无法保证素材确实是“不受著作权限制”</a:t>
            </a:r>
            <a:endParaRPr lang="en-GB" sz="1500" b="1" dirty="0">
              <a:solidFill>
                <a:schemeClr val="accent2"/>
              </a:solidFill>
              <a:latin typeface="华文中宋" panose="02010600040101010101" pitchFamily="2" charset="-122"/>
              <a:ea typeface="华文中宋" panose="02010600040101010101" pitchFamily="2" charset="-122"/>
            </a:endParaRPr>
          </a:p>
          <a:p>
            <a:pPr lvl="1" algn="just">
              <a:buFont typeface="Arial" panose="020B0604020202020204" pitchFamily="34" charset="0"/>
              <a:buChar char="-"/>
            </a:pPr>
            <a:r>
              <a:rPr lang="zh-CN" altLang="en-US" sz="1500" dirty="0">
                <a:solidFill>
                  <a:schemeClr val="tx2"/>
                </a:solidFill>
                <a:latin typeface="华文中宋" panose="02010600040101010101" pitchFamily="2" charset="-122"/>
                <a:ea typeface="华文中宋" panose="02010600040101010101" pitchFamily="2" charset="-122"/>
                <a:sym typeface="Wingdings" panose="05000000000000000000" pitchFamily="2" charset="2"/>
              </a:rPr>
              <a:t>上述网站一般都会有声明不对著作权侵权行为承担责任</a:t>
            </a:r>
            <a:endParaRPr lang="en-US" altLang="zh-CN" sz="1500" dirty="0">
              <a:solidFill>
                <a:schemeClr val="tx2"/>
              </a:solidFill>
              <a:latin typeface="华文中宋" panose="02010600040101010101" pitchFamily="2" charset="-122"/>
              <a:ea typeface="华文中宋" panose="02010600040101010101" pitchFamily="2" charset="-122"/>
              <a:sym typeface="Wingdings" panose="05000000000000000000" pitchFamily="2" charset="2"/>
            </a:endParaRPr>
          </a:p>
          <a:p>
            <a:pPr lvl="1" algn="just">
              <a:buFont typeface="Arial" panose="020B0604020202020204" pitchFamily="34" charset="0"/>
              <a:buChar char="-"/>
            </a:pPr>
            <a:r>
              <a:rPr lang="zh-CN" altLang="en-US" sz="1500" dirty="0">
                <a:solidFill>
                  <a:schemeClr val="tx2"/>
                </a:solidFill>
                <a:latin typeface="华文中宋" panose="02010600040101010101" pitchFamily="2" charset="-122"/>
                <a:ea typeface="华文中宋" panose="02010600040101010101" pitchFamily="2" charset="-122"/>
                <a:sym typeface="Wingdings" panose="05000000000000000000" pitchFamily="2" charset="2"/>
              </a:rPr>
              <a:t>风险转移至使用者，使用者需要同著作权所有人核实授权许可情况</a:t>
            </a:r>
            <a:endParaRPr lang="en-US" altLang="zh-CN" sz="1500" dirty="0">
              <a:solidFill>
                <a:schemeClr val="tx2"/>
              </a:solidFill>
              <a:latin typeface="华文中宋" panose="02010600040101010101" pitchFamily="2" charset="-122"/>
              <a:ea typeface="华文中宋" panose="02010600040101010101" pitchFamily="2" charset="-122"/>
              <a:sym typeface="Wingdings" panose="05000000000000000000" pitchFamily="2" charset="2"/>
            </a:endParaRPr>
          </a:p>
          <a:p>
            <a:pPr lvl="1" algn="just">
              <a:buFont typeface="Arial" panose="020B0604020202020204" pitchFamily="34" charset="0"/>
              <a:buChar char="-"/>
            </a:pPr>
            <a:r>
              <a:rPr lang="zh-CN" altLang="en-US" sz="1500" dirty="0">
                <a:solidFill>
                  <a:schemeClr val="tx2"/>
                </a:solidFill>
                <a:latin typeface="华文中宋" panose="02010600040101010101" pitchFamily="2" charset="-122"/>
                <a:ea typeface="华文中宋" panose="02010600040101010101" pitchFamily="2" charset="-122"/>
                <a:sym typeface="Wingdings" panose="05000000000000000000" pitchFamily="2" charset="2"/>
              </a:rPr>
              <a:t>此外，还需要注意素材本身侵害其它权利</a:t>
            </a:r>
            <a:endParaRPr lang="en-US" altLang="zh-CN" sz="1500" dirty="0">
              <a:solidFill>
                <a:schemeClr val="tx2"/>
              </a:solidFill>
              <a:latin typeface="华文中宋" panose="02010600040101010101" pitchFamily="2" charset="-122"/>
              <a:ea typeface="华文中宋" panose="02010600040101010101" pitchFamily="2" charset="-122"/>
              <a:sym typeface="Wingdings" panose="05000000000000000000" pitchFamily="2" charset="2"/>
            </a:endParaRPr>
          </a:p>
          <a:p>
            <a:pPr lvl="1" algn="just">
              <a:buFont typeface="Arial" panose="020B0604020202020204" pitchFamily="34" charset="0"/>
              <a:buChar char="•"/>
            </a:pPr>
            <a:endParaRPr lang="en-GB" sz="1500" dirty="0">
              <a:solidFill>
                <a:schemeClr val="tx2"/>
              </a:solidFill>
              <a:latin typeface="华文中宋" panose="02010600040101010101" pitchFamily="2" charset="-122"/>
              <a:ea typeface="华文中宋" panose="02010600040101010101" pitchFamily="2" charset="-122"/>
              <a:sym typeface="Wingdings" panose="05000000000000000000" pitchFamily="2" charset="2"/>
            </a:endParaRPr>
          </a:p>
          <a:p>
            <a:pPr algn="just">
              <a:buClr>
                <a:schemeClr val="accent2"/>
              </a:buClr>
              <a:buFont typeface="Wingdings" panose="05000000000000000000" pitchFamily="2" charset="2"/>
              <a:buChar char="l"/>
            </a:pPr>
            <a:r>
              <a:rPr lang="zh-CN" altLang="en-US" sz="1500" b="1" dirty="0">
                <a:solidFill>
                  <a:schemeClr val="accent2"/>
                </a:solidFill>
                <a:latin typeface="华文中宋" panose="02010600040101010101" pitchFamily="2" charset="-122"/>
                <a:ea typeface="华文中宋" panose="02010600040101010101" pitchFamily="2" charset="-122"/>
                <a:sym typeface="Wingdings" panose="05000000000000000000" pitchFamily="2" charset="2"/>
              </a:rPr>
              <a:t>使用技巧</a:t>
            </a:r>
            <a:endParaRPr lang="en-GB" sz="1500" b="1" dirty="0">
              <a:solidFill>
                <a:schemeClr val="accent2"/>
              </a:solidFill>
              <a:latin typeface="华文中宋" panose="02010600040101010101" pitchFamily="2" charset="-122"/>
              <a:ea typeface="华文中宋" panose="02010600040101010101" pitchFamily="2" charset="-122"/>
              <a:sym typeface="Wingdings" panose="05000000000000000000" pitchFamily="2" charset="2"/>
            </a:endParaRPr>
          </a:p>
          <a:p>
            <a:pPr lvl="1" algn="just">
              <a:buFont typeface="Arial" panose="020B0604020202020204" pitchFamily="34" charset="0"/>
              <a:buChar char="-"/>
            </a:pPr>
            <a:r>
              <a:rPr lang="zh-CN" altLang="en-US" sz="1500" dirty="0">
                <a:solidFill>
                  <a:schemeClr val="tx2"/>
                </a:solidFill>
                <a:latin typeface="华文中宋" panose="02010600040101010101" pitchFamily="2" charset="-122"/>
                <a:ea typeface="华文中宋" panose="02010600040101010101" pitchFamily="2" charset="-122"/>
                <a:sym typeface="Wingdings" panose="05000000000000000000" pitchFamily="2" charset="2"/>
              </a:rPr>
              <a:t>减少这些图片的使用</a:t>
            </a:r>
            <a:endParaRPr lang="en-GB" sz="1500" dirty="0">
              <a:solidFill>
                <a:schemeClr val="tx2"/>
              </a:solidFill>
              <a:latin typeface="华文中宋" panose="02010600040101010101" pitchFamily="2" charset="-122"/>
              <a:ea typeface="华文中宋" panose="02010600040101010101" pitchFamily="2" charset="-122"/>
              <a:sym typeface="Wingdings" panose="05000000000000000000" pitchFamily="2" charset="2"/>
            </a:endParaRPr>
          </a:p>
          <a:p>
            <a:pPr lvl="1" algn="just">
              <a:buFont typeface="Arial" panose="020B0604020202020204" pitchFamily="34" charset="0"/>
              <a:buChar char="-"/>
            </a:pPr>
            <a:r>
              <a:rPr lang="zh-CN" altLang="en-US" sz="1500" dirty="0">
                <a:solidFill>
                  <a:schemeClr val="tx2"/>
                </a:solidFill>
                <a:latin typeface="华文中宋" panose="02010600040101010101" pitchFamily="2" charset="-122"/>
                <a:ea typeface="华文中宋" panose="02010600040101010101" pitchFamily="2" charset="-122"/>
                <a:sym typeface="Wingdings" panose="05000000000000000000" pitchFamily="2" charset="2"/>
              </a:rPr>
              <a:t>尽量通过联系著作权所有人来核实著作权权利人的情况</a:t>
            </a:r>
            <a:endParaRPr lang="en-GB" sz="1500" dirty="0">
              <a:solidFill>
                <a:schemeClr val="tx2"/>
              </a:solidFill>
              <a:latin typeface="华文中宋" panose="02010600040101010101" pitchFamily="2" charset="-122"/>
              <a:ea typeface="华文中宋" panose="02010600040101010101" pitchFamily="2" charset="-122"/>
              <a:sym typeface="Wingdings" panose="05000000000000000000" pitchFamily="2" charset="2"/>
            </a:endParaRPr>
          </a:p>
          <a:p>
            <a:pPr lvl="1" algn="just">
              <a:buFont typeface="Arial" panose="020B0604020202020204" pitchFamily="34" charset="0"/>
              <a:buChar char="-"/>
            </a:pPr>
            <a:r>
              <a:rPr lang="zh-CN" altLang="en-US" sz="1500" dirty="0">
                <a:solidFill>
                  <a:schemeClr val="tx2"/>
                </a:solidFill>
                <a:latin typeface="华文中宋" panose="02010600040101010101" pitchFamily="2" charset="-122"/>
                <a:ea typeface="华文中宋" panose="02010600040101010101" pitchFamily="2" charset="-122"/>
                <a:sym typeface="Wingdings" panose="05000000000000000000" pitchFamily="2" charset="2"/>
              </a:rPr>
              <a:t>获得许可 </a:t>
            </a:r>
            <a:r>
              <a:rPr lang="en-US" altLang="zh-CN" sz="1500" dirty="0">
                <a:solidFill>
                  <a:schemeClr val="tx2"/>
                </a:solidFill>
                <a:latin typeface="华文中宋" panose="02010600040101010101" pitchFamily="2" charset="-122"/>
                <a:ea typeface="华文中宋" panose="02010600040101010101" pitchFamily="2" charset="-122"/>
                <a:sym typeface="Wingdings" panose="05000000000000000000" pitchFamily="2" charset="2"/>
              </a:rPr>
              <a:t>/ </a:t>
            </a:r>
            <a:r>
              <a:rPr lang="zh-CN" altLang="en-US" sz="1500" dirty="0">
                <a:solidFill>
                  <a:schemeClr val="tx2"/>
                </a:solidFill>
                <a:latin typeface="华文中宋" panose="02010600040101010101" pitchFamily="2" charset="-122"/>
                <a:ea typeface="华文中宋" panose="02010600040101010101" pitchFamily="2" charset="-122"/>
                <a:sym typeface="Wingdings" panose="05000000000000000000" pitchFamily="2" charset="2"/>
              </a:rPr>
              <a:t>要求许可方承诺不侵权和赔偿因第三方主张侵权造成的损失</a:t>
            </a:r>
            <a:r>
              <a:rPr lang="en-GB" sz="1500" dirty="0">
                <a:solidFill>
                  <a:schemeClr val="tx2"/>
                </a:solidFill>
                <a:latin typeface="华文中宋" panose="02010600040101010101" pitchFamily="2" charset="-122"/>
                <a:ea typeface="华文中宋" panose="02010600040101010101" pitchFamily="2" charset="-122"/>
                <a:sym typeface="Wingdings" panose="05000000000000000000" pitchFamily="2" charset="2"/>
              </a:rPr>
              <a:t> </a:t>
            </a:r>
          </a:p>
          <a:p>
            <a:pPr algn="just"/>
            <a:endParaRPr lang="en-GB" sz="1800" dirty="0">
              <a:latin typeface="华文中宋" panose="02010600040101010101" pitchFamily="2" charset="-122"/>
              <a:ea typeface="华文中宋" panose="02010600040101010101" pitchFamily="2" charset="-122"/>
            </a:endParaRPr>
          </a:p>
        </p:txBody>
      </p:sp>
      <p:sp>
        <p:nvSpPr>
          <p:cNvPr id="6" name="Title 2"/>
          <p:cNvSpPr>
            <a:spLocks noGrp="1"/>
          </p:cNvSpPr>
          <p:nvPr>
            <p:ph type="title"/>
          </p:nvPr>
        </p:nvSpPr>
        <p:spPr>
          <a:xfrm>
            <a:off x="467544" y="0"/>
            <a:ext cx="8229600" cy="1143000"/>
          </a:xfrm>
        </p:spPr>
        <p:txBody>
          <a:bodyPr>
            <a:normAutofit/>
          </a:bodyPr>
          <a:lstStyle/>
          <a:p>
            <a:pPr algn="l"/>
            <a:r>
              <a:rPr lang="en-US" altLang="zh-CN" sz="2400" b="1" dirty="0">
                <a:solidFill>
                  <a:schemeClr val="accent2"/>
                </a:solidFill>
                <a:latin typeface="华文中宋" panose="02010600040101010101" pitchFamily="2" charset="-122"/>
                <a:ea typeface="华文中宋" panose="02010600040101010101" pitchFamily="2" charset="-122"/>
              </a:rPr>
              <a:t>10. </a:t>
            </a:r>
            <a:r>
              <a:rPr lang="zh-CN" altLang="en-US" sz="2400" b="1" dirty="0">
                <a:solidFill>
                  <a:schemeClr val="accent2"/>
                </a:solidFill>
                <a:latin typeface="华文中宋" panose="02010600040101010101" pitchFamily="2" charset="-122"/>
                <a:ea typeface="华文中宋" panose="02010600040101010101" pitchFamily="2" charset="-122"/>
              </a:rPr>
              <a:t>使用图片时降低侵权风险的方法</a:t>
            </a:r>
            <a:r>
              <a:rPr lang="en-US" altLang="zh-CN" sz="2400" b="1" dirty="0">
                <a:solidFill>
                  <a:schemeClr val="accent2"/>
                </a:solidFill>
                <a:latin typeface="华文中宋" panose="02010600040101010101" pitchFamily="2" charset="-122"/>
                <a:ea typeface="华文中宋" panose="02010600040101010101" pitchFamily="2" charset="-122"/>
              </a:rPr>
              <a:t>-</a:t>
            </a:r>
            <a:r>
              <a:rPr lang="zh-CN" altLang="en-US" sz="2400" b="1" dirty="0">
                <a:solidFill>
                  <a:schemeClr val="accent2"/>
                </a:solidFill>
                <a:latin typeface="华文中宋" panose="02010600040101010101" pitchFamily="2" charset="-122"/>
                <a:ea typeface="华文中宋" panose="02010600040101010101" pitchFamily="2" charset="-122"/>
              </a:rPr>
              <a:t>使用第三方素材</a:t>
            </a:r>
            <a:endParaRPr lang="en-GB" sz="2400" b="1" dirty="0">
              <a:solidFill>
                <a:schemeClr val="accent2"/>
              </a:solidFill>
              <a:latin typeface="华文中宋" panose="02010600040101010101" pitchFamily="2" charset="-122"/>
              <a:ea typeface="华文中宋" panose="02010600040101010101" pitchFamily="2" charset="-122"/>
            </a:endParaRPr>
          </a:p>
        </p:txBody>
      </p:sp>
      <p:sp>
        <p:nvSpPr>
          <p:cNvPr id="8" name="Slide Number Placeholder 2"/>
          <p:cNvSpPr>
            <a:spLocks noGrp="1"/>
          </p:cNvSpPr>
          <p:nvPr>
            <p:ph type="sldNum" sz="quarter" idx="11"/>
          </p:nvPr>
        </p:nvSpPr>
        <p:spPr>
          <a:xfrm>
            <a:off x="6553200" y="6356350"/>
            <a:ext cx="2133600" cy="365125"/>
          </a:xfrm>
        </p:spPr>
        <p:txBody>
          <a:bodyPr/>
          <a:lstStyle/>
          <a:p>
            <a:fld id="{B511D280-0087-4025-85DC-7A4BA4039648}" type="slidenum">
              <a:rPr lang="en-AU" smtClean="0"/>
              <a:pPr/>
              <a:t>18</a:t>
            </a:fld>
            <a:endParaRPr lang="en-AU" dirty="0"/>
          </a:p>
        </p:txBody>
      </p:sp>
    </p:spTree>
    <p:extLst>
      <p:ext uri="{BB962C8B-B14F-4D97-AF65-F5344CB8AC3E}">
        <p14:creationId xmlns:p14="http://schemas.microsoft.com/office/powerpoint/2010/main" val="1376645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See the source imag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51520" y="692696"/>
            <a:ext cx="3600400" cy="243334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sz="quarter" idx="12"/>
          </p:nvPr>
        </p:nvSpPr>
        <p:spPr>
          <a:xfrm>
            <a:off x="4211960" y="620688"/>
            <a:ext cx="4752528" cy="6021288"/>
          </a:xfrm>
          <a:noFill/>
        </p:spPr>
        <p:txBody>
          <a:bodyPr>
            <a:normAutofit/>
          </a:bodyPr>
          <a:lstStyle/>
          <a:p>
            <a:pPr algn="just">
              <a:spcBef>
                <a:spcPts val="600"/>
              </a:spcBef>
              <a:spcAft>
                <a:spcPts val="1200"/>
              </a:spcAft>
              <a:buFont typeface="Arial" panose="020B0604020202020204" pitchFamily="34" charset="0"/>
              <a:buChar char="-"/>
            </a:pPr>
            <a:r>
              <a:rPr lang="en-US" altLang="zh-CN" sz="1800" dirty="0">
                <a:solidFill>
                  <a:schemeClr val="tx2"/>
                </a:solidFill>
                <a:latin typeface="华文中宋" panose="02010600040101010101" pitchFamily="2" charset="-122"/>
                <a:ea typeface="华文中宋" panose="02010600040101010101" pitchFamily="2" charset="-122"/>
              </a:rPr>
              <a:t>Creative Commons</a:t>
            </a:r>
            <a:r>
              <a:rPr lang="zh-CN" altLang="en-US" sz="1800" dirty="0">
                <a:solidFill>
                  <a:schemeClr val="tx2"/>
                </a:solidFill>
                <a:latin typeface="华文中宋" panose="02010600040101010101" pitchFamily="2" charset="-122"/>
                <a:ea typeface="华文中宋" panose="02010600040101010101" pitchFamily="2" charset="-122"/>
              </a:rPr>
              <a:t> </a:t>
            </a:r>
            <a:r>
              <a:rPr lang="en-US" altLang="zh-CN" sz="1800" dirty="0">
                <a:solidFill>
                  <a:schemeClr val="tx2"/>
                </a:solidFill>
                <a:latin typeface="华文中宋" panose="02010600040101010101" pitchFamily="2" charset="-122"/>
                <a:ea typeface="华文中宋" panose="02010600040101010101" pitchFamily="2" charset="-122"/>
              </a:rPr>
              <a:t>/</a:t>
            </a:r>
            <a:r>
              <a:rPr lang="zh-CN" altLang="en-US" sz="1800" dirty="0">
                <a:solidFill>
                  <a:schemeClr val="tx2"/>
                </a:solidFill>
                <a:latin typeface="华文中宋" panose="02010600040101010101" pitchFamily="2" charset="-122"/>
                <a:ea typeface="华文中宋" panose="02010600040101010101" pitchFamily="2" charset="-122"/>
              </a:rPr>
              <a:t>知识共享，是一个非营利组织，宗旨是增加创意作品的流通可及性，作为其他人据以创作及共享的基础，并寻找适当的法律以确保上述理念</a:t>
            </a:r>
            <a:endParaRPr lang="en-US" altLang="zh-CN" sz="1800" dirty="0">
              <a:solidFill>
                <a:schemeClr val="tx2"/>
              </a:solidFill>
              <a:latin typeface="华文中宋" panose="02010600040101010101" pitchFamily="2" charset="-122"/>
              <a:ea typeface="华文中宋" panose="02010600040101010101" pitchFamily="2" charset="-122"/>
            </a:endParaRPr>
          </a:p>
          <a:p>
            <a:pPr>
              <a:spcBef>
                <a:spcPts val="0"/>
              </a:spcBef>
              <a:spcAft>
                <a:spcPts val="1200"/>
              </a:spcAft>
              <a:buFont typeface="Arial" panose="020B0604020202020204" pitchFamily="34" charset="0"/>
              <a:buChar char="-"/>
            </a:pPr>
            <a:r>
              <a:rPr lang="en-US" altLang="zh-CN" sz="1800" dirty="0">
                <a:solidFill>
                  <a:schemeClr val="tx2"/>
                </a:solidFill>
                <a:latin typeface="华文中宋" panose="02010600040101010101" pitchFamily="2" charset="-122"/>
                <a:ea typeface="华文中宋" panose="02010600040101010101" pitchFamily="2" charset="-122"/>
              </a:rPr>
              <a:t>CC</a:t>
            </a:r>
            <a:r>
              <a:rPr lang="zh-CN" altLang="en-US" sz="1800" dirty="0">
                <a:solidFill>
                  <a:schemeClr val="tx2"/>
                </a:solidFill>
                <a:latin typeface="华文中宋" panose="02010600040101010101" pitchFamily="2" charset="-122"/>
                <a:ea typeface="华文中宋" panose="02010600040101010101" pitchFamily="2" charset="-122"/>
              </a:rPr>
              <a:t>协议是一个相对宽松的著作权许可协议，一般用于设计，摄影，图片作品的开放式分享。它只保留了几种权利，使用者可以明确知道所有者的权利，不容易侵犯对方的版权，作品可以得到有效传播</a:t>
            </a:r>
          </a:p>
          <a:p>
            <a:pPr>
              <a:buFont typeface="Arial" panose="020B0604020202020204" pitchFamily="34" charset="0"/>
              <a:buChar char="-"/>
            </a:pPr>
            <a:r>
              <a:rPr lang="zh-CN" altLang="en-US" sz="1800" dirty="0">
                <a:solidFill>
                  <a:schemeClr val="tx2"/>
                </a:solidFill>
                <a:latin typeface="华文中宋" panose="02010600040101010101" pitchFamily="2" charset="-122"/>
                <a:ea typeface="华文中宋" panose="02010600040101010101" pitchFamily="2" charset="-122"/>
              </a:rPr>
              <a:t>作为作者，可以选择以下</a:t>
            </a:r>
            <a:r>
              <a:rPr lang="en-US" altLang="zh-CN" sz="1800" dirty="0">
                <a:solidFill>
                  <a:schemeClr val="tx2"/>
                </a:solidFill>
                <a:latin typeface="华文中宋" panose="02010600040101010101" pitchFamily="2" charset="-122"/>
                <a:ea typeface="华文中宋" panose="02010600040101010101" pitchFamily="2" charset="-122"/>
              </a:rPr>
              <a:t>1~4</a:t>
            </a:r>
            <a:r>
              <a:rPr lang="zh-CN" altLang="en-US" sz="1800" dirty="0">
                <a:solidFill>
                  <a:schemeClr val="tx2"/>
                </a:solidFill>
                <a:latin typeface="华文中宋" panose="02010600040101010101" pitchFamily="2" charset="-122"/>
                <a:ea typeface="华文中宋" panose="02010600040101010101" pitchFamily="2" charset="-122"/>
              </a:rPr>
              <a:t>种权利组合</a:t>
            </a:r>
            <a:r>
              <a:rPr lang="en-US" altLang="zh-CN" sz="1800" dirty="0">
                <a:solidFill>
                  <a:schemeClr val="tx2"/>
                </a:solidFill>
                <a:latin typeface="华文中宋" panose="02010600040101010101" pitchFamily="2" charset="-122"/>
                <a:ea typeface="华文中宋" panose="02010600040101010101" pitchFamily="2" charset="-122"/>
              </a:rPr>
              <a:t>:</a:t>
            </a:r>
          </a:p>
          <a:p>
            <a:pPr>
              <a:buClr>
                <a:schemeClr val="tx2"/>
              </a:buClr>
              <a:buFont typeface="+mj-ea"/>
              <a:buAutoNum type="circleNumDbPlain"/>
            </a:pPr>
            <a:r>
              <a:rPr lang="zh-CN" altLang="en-US" sz="1800" dirty="0">
                <a:solidFill>
                  <a:schemeClr val="tx2"/>
                </a:solidFill>
                <a:latin typeface="华文中宋" panose="02010600040101010101" pitchFamily="2" charset="-122"/>
                <a:ea typeface="华文中宋" panose="02010600040101010101" pitchFamily="2" charset="-122"/>
              </a:rPr>
              <a:t>署名</a:t>
            </a:r>
            <a:r>
              <a:rPr lang="en-US" altLang="zh-CN" sz="1800" dirty="0">
                <a:solidFill>
                  <a:schemeClr val="tx2"/>
                </a:solidFill>
                <a:latin typeface="华文中宋" panose="02010600040101010101" pitchFamily="2" charset="-122"/>
                <a:ea typeface="华文中宋" panose="02010600040101010101" pitchFamily="2" charset="-122"/>
              </a:rPr>
              <a:t>(Attribution</a:t>
            </a:r>
            <a:r>
              <a:rPr lang="zh-CN" altLang="en-US" sz="1800" dirty="0">
                <a:solidFill>
                  <a:schemeClr val="tx2"/>
                </a:solidFill>
                <a:latin typeface="华文中宋" panose="02010600040101010101" pitchFamily="2" charset="-122"/>
                <a:ea typeface="华文中宋" panose="02010600040101010101" pitchFamily="2" charset="-122"/>
              </a:rPr>
              <a:t>，简写</a:t>
            </a:r>
            <a:r>
              <a:rPr lang="en-US" altLang="zh-CN" sz="1800" dirty="0">
                <a:solidFill>
                  <a:schemeClr val="tx2"/>
                </a:solidFill>
                <a:latin typeface="华文中宋" panose="02010600040101010101" pitchFamily="2" charset="-122"/>
                <a:ea typeface="华文中宋" panose="02010600040101010101" pitchFamily="2" charset="-122"/>
              </a:rPr>
              <a:t>BY)</a:t>
            </a:r>
            <a:r>
              <a:rPr lang="zh-CN" altLang="en-US" sz="1800" dirty="0">
                <a:solidFill>
                  <a:schemeClr val="tx2"/>
                </a:solidFill>
                <a:latin typeface="华文中宋" panose="02010600040101010101" pitchFamily="2" charset="-122"/>
                <a:ea typeface="华文中宋" panose="02010600040101010101" pitchFamily="2" charset="-122"/>
              </a:rPr>
              <a:t>：必须指明作者</a:t>
            </a:r>
            <a:r>
              <a:rPr lang="en-US" altLang="zh-CN" sz="1800" dirty="0">
                <a:solidFill>
                  <a:schemeClr val="tx2"/>
                </a:solidFill>
                <a:latin typeface="华文中宋" panose="02010600040101010101" pitchFamily="2" charset="-122"/>
                <a:ea typeface="华文中宋" panose="02010600040101010101" pitchFamily="2" charset="-122"/>
              </a:rPr>
              <a:t>;</a:t>
            </a:r>
            <a:endParaRPr lang="zh-CN" altLang="en-US" sz="1800" dirty="0">
              <a:solidFill>
                <a:schemeClr val="tx2"/>
              </a:solidFill>
              <a:latin typeface="华文中宋" panose="02010600040101010101" pitchFamily="2" charset="-122"/>
              <a:ea typeface="华文中宋" panose="02010600040101010101" pitchFamily="2" charset="-122"/>
            </a:endParaRPr>
          </a:p>
          <a:p>
            <a:pPr>
              <a:buClr>
                <a:schemeClr val="tx2"/>
              </a:buClr>
              <a:buFont typeface="+mj-ea"/>
              <a:buAutoNum type="circleNumDbPlain"/>
            </a:pPr>
            <a:r>
              <a:rPr lang="zh-CN" altLang="en-US" sz="1800" dirty="0">
                <a:solidFill>
                  <a:schemeClr val="tx2"/>
                </a:solidFill>
                <a:latin typeface="华文中宋" panose="02010600040101010101" pitchFamily="2" charset="-122"/>
                <a:ea typeface="华文中宋" panose="02010600040101010101" pitchFamily="2" charset="-122"/>
              </a:rPr>
              <a:t>禁止演绎</a:t>
            </a:r>
            <a:r>
              <a:rPr lang="en-US" altLang="zh-CN" sz="1800" dirty="0">
                <a:solidFill>
                  <a:schemeClr val="tx2"/>
                </a:solidFill>
                <a:latin typeface="华文中宋" panose="02010600040101010101" pitchFamily="2" charset="-122"/>
                <a:ea typeface="华文中宋" panose="02010600040101010101" pitchFamily="2" charset="-122"/>
              </a:rPr>
              <a:t>(No Derivative Works</a:t>
            </a:r>
            <a:r>
              <a:rPr lang="zh-CN" altLang="en-US" sz="1800" dirty="0">
                <a:solidFill>
                  <a:schemeClr val="tx2"/>
                </a:solidFill>
                <a:latin typeface="华文中宋" panose="02010600040101010101" pitchFamily="2" charset="-122"/>
                <a:ea typeface="华文中宋" panose="02010600040101010101" pitchFamily="2" charset="-122"/>
              </a:rPr>
              <a:t>，简写</a:t>
            </a:r>
            <a:r>
              <a:rPr lang="en-US" altLang="zh-CN" sz="1800" dirty="0">
                <a:solidFill>
                  <a:schemeClr val="tx2"/>
                </a:solidFill>
                <a:latin typeface="华文中宋" panose="02010600040101010101" pitchFamily="2" charset="-122"/>
                <a:ea typeface="华文中宋" panose="02010600040101010101" pitchFamily="2" charset="-122"/>
              </a:rPr>
              <a:t>ND)</a:t>
            </a:r>
            <a:r>
              <a:rPr lang="zh-CN" altLang="en-US" sz="1800" dirty="0">
                <a:solidFill>
                  <a:schemeClr val="tx2"/>
                </a:solidFill>
                <a:latin typeface="华文中宋" panose="02010600040101010101" pitchFamily="2" charset="-122"/>
                <a:ea typeface="华文中宋" panose="02010600040101010101" pitchFamily="2" charset="-122"/>
              </a:rPr>
              <a:t>：不得修改原作品</a:t>
            </a:r>
            <a:r>
              <a:rPr lang="en-US" altLang="zh-CN" sz="1800" dirty="0">
                <a:solidFill>
                  <a:schemeClr val="tx2"/>
                </a:solidFill>
                <a:latin typeface="华文中宋" panose="02010600040101010101" pitchFamily="2" charset="-122"/>
                <a:ea typeface="华文中宋" panose="02010600040101010101" pitchFamily="2" charset="-122"/>
              </a:rPr>
              <a:t>, </a:t>
            </a:r>
            <a:r>
              <a:rPr lang="zh-CN" altLang="en-US" sz="1800" dirty="0">
                <a:solidFill>
                  <a:schemeClr val="tx2"/>
                </a:solidFill>
                <a:latin typeface="华文中宋" panose="02010600040101010101" pitchFamily="2" charset="-122"/>
                <a:ea typeface="华文中宋" panose="02010600040101010101" pitchFamily="2" charset="-122"/>
              </a:rPr>
              <a:t>不得再创作</a:t>
            </a:r>
            <a:r>
              <a:rPr lang="en-US" altLang="zh-CN" sz="1800" dirty="0">
                <a:solidFill>
                  <a:schemeClr val="tx2"/>
                </a:solidFill>
                <a:latin typeface="华文中宋" panose="02010600040101010101" pitchFamily="2" charset="-122"/>
                <a:ea typeface="华文中宋" panose="02010600040101010101" pitchFamily="2" charset="-122"/>
              </a:rPr>
              <a:t>;</a:t>
            </a:r>
            <a:endParaRPr lang="zh-CN" altLang="en-US" sz="1800" dirty="0">
              <a:solidFill>
                <a:schemeClr val="tx2"/>
              </a:solidFill>
              <a:latin typeface="华文中宋" panose="02010600040101010101" pitchFamily="2" charset="-122"/>
              <a:ea typeface="华文中宋" panose="02010600040101010101" pitchFamily="2" charset="-122"/>
            </a:endParaRPr>
          </a:p>
          <a:p>
            <a:pPr>
              <a:buClr>
                <a:schemeClr val="tx2"/>
              </a:buClr>
              <a:buFont typeface="+mj-ea"/>
              <a:buAutoNum type="circleNumDbPlain"/>
            </a:pPr>
            <a:r>
              <a:rPr lang="zh-CN" altLang="en-US" sz="1800" dirty="0">
                <a:solidFill>
                  <a:schemeClr val="tx2"/>
                </a:solidFill>
                <a:latin typeface="华文中宋" panose="02010600040101010101" pitchFamily="2" charset="-122"/>
                <a:ea typeface="华文中宋" panose="02010600040101010101" pitchFamily="2" charset="-122"/>
              </a:rPr>
              <a:t>相同方式共享</a:t>
            </a:r>
            <a:r>
              <a:rPr lang="en-US" altLang="zh-CN" sz="1800" dirty="0">
                <a:solidFill>
                  <a:schemeClr val="tx2"/>
                </a:solidFill>
                <a:latin typeface="华文中宋" panose="02010600040101010101" pitchFamily="2" charset="-122"/>
                <a:ea typeface="华文中宋" panose="02010600040101010101" pitchFamily="2" charset="-122"/>
              </a:rPr>
              <a:t>(Share Alike</a:t>
            </a:r>
            <a:r>
              <a:rPr lang="zh-CN" altLang="en-US" sz="1800" dirty="0">
                <a:solidFill>
                  <a:schemeClr val="tx2"/>
                </a:solidFill>
                <a:latin typeface="华文中宋" panose="02010600040101010101" pitchFamily="2" charset="-122"/>
                <a:ea typeface="华文中宋" panose="02010600040101010101" pitchFamily="2" charset="-122"/>
              </a:rPr>
              <a:t>，简写</a:t>
            </a:r>
            <a:r>
              <a:rPr lang="en-US" altLang="zh-CN" sz="1800" dirty="0">
                <a:solidFill>
                  <a:schemeClr val="tx2"/>
                </a:solidFill>
                <a:latin typeface="华文中宋" panose="02010600040101010101" pitchFamily="2" charset="-122"/>
                <a:ea typeface="华文中宋" panose="02010600040101010101" pitchFamily="2" charset="-122"/>
              </a:rPr>
              <a:t>SA)</a:t>
            </a:r>
            <a:r>
              <a:rPr lang="zh-CN" altLang="en-US" sz="1800" dirty="0">
                <a:solidFill>
                  <a:schemeClr val="tx2"/>
                </a:solidFill>
                <a:latin typeface="华文中宋" panose="02010600040101010101" pitchFamily="2" charset="-122"/>
                <a:ea typeface="华文中宋" panose="02010600040101010101" pitchFamily="2" charset="-122"/>
              </a:rPr>
              <a:t>：允许修改原作品，但必须使用相同的许可证发布。</a:t>
            </a:r>
            <a:endParaRPr lang="en-US" altLang="zh-CN" sz="1800" dirty="0">
              <a:solidFill>
                <a:schemeClr val="tx2"/>
              </a:solidFill>
              <a:latin typeface="华文中宋" panose="02010600040101010101" pitchFamily="2" charset="-122"/>
              <a:ea typeface="华文中宋" panose="02010600040101010101" pitchFamily="2" charset="-122"/>
            </a:endParaRPr>
          </a:p>
          <a:p>
            <a:pPr>
              <a:buClr>
                <a:schemeClr val="tx2"/>
              </a:buClr>
              <a:buFont typeface="+mj-ea"/>
              <a:buAutoNum type="circleNumDbPlain"/>
            </a:pPr>
            <a:r>
              <a:rPr lang="zh-CN" altLang="en-US" sz="1800" dirty="0">
                <a:solidFill>
                  <a:schemeClr val="tx2"/>
                </a:solidFill>
                <a:latin typeface="华文中宋" panose="02010600040101010101" pitchFamily="2" charset="-122"/>
                <a:ea typeface="华文中宋" panose="02010600040101010101" pitchFamily="2" charset="-122"/>
              </a:rPr>
              <a:t>非商业用途</a:t>
            </a:r>
            <a:r>
              <a:rPr lang="en-US" altLang="zh-CN" sz="1800" dirty="0">
                <a:solidFill>
                  <a:schemeClr val="tx2"/>
                </a:solidFill>
                <a:latin typeface="华文中宋" panose="02010600040101010101" pitchFamily="2" charset="-122"/>
                <a:ea typeface="华文中宋" panose="02010600040101010101" pitchFamily="2" charset="-122"/>
              </a:rPr>
              <a:t>(Non-commercial</a:t>
            </a:r>
            <a:r>
              <a:rPr lang="zh-CN" altLang="en-US" sz="1800" dirty="0">
                <a:solidFill>
                  <a:schemeClr val="tx2"/>
                </a:solidFill>
                <a:latin typeface="华文中宋" panose="02010600040101010101" pitchFamily="2" charset="-122"/>
                <a:ea typeface="华文中宋" panose="02010600040101010101" pitchFamily="2" charset="-122"/>
              </a:rPr>
              <a:t>，简写</a:t>
            </a:r>
            <a:r>
              <a:rPr lang="en-US" altLang="zh-CN" sz="1800" dirty="0">
                <a:solidFill>
                  <a:schemeClr val="tx2"/>
                </a:solidFill>
                <a:latin typeface="华文中宋" panose="02010600040101010101" pitchFamily="2" charset="-122"/>
                <a:ea typeface="华文中宋" panose="02010600040101010101" pitchFamily="2" charset="-122"/>
              </a:rPr>
              <a:t>NC)</a:t>
            </a:r>
            <a:r>
              <a:rPr lang="zh-CN" altLang="en-US" sz="1800" dirty="0">
                <a:solidFill>
                  <a:schemeClr val="tx2"/>
                </a:solidFill>
                <a:latin typeface="华文中宋" panose="02010600040101010101" pitchFamily="2" charset="-122"/>
                <a:ea typeface="华文中宋" panose="02010600040101010101" pitchFamily="2" charset="-122"/>
              </a:rPr>
              <a:t>：不得用于盈利性目的</a:t>
            </a:r>
            <a:r>
              <a:rPr lang="en-US" altLang="zh-CN" sz="1800" dirty="0">
                <a:solidFill>
                  <a:schemeClr val="tx2"/>
                </a:solidFill>
                <a:latin typeface="华文中宋" panose="02010600040101010101" pitchFamily="2" charset="-122"/>
                <a:ea typeface="华文中宋" panose="02010600040101010101" pitchFamily="2" charset="-122"/>
              </a:rPr>
              <a:t>;</a:t>
            </a:r>
            <a:endParaRPr lang="zh-CN" altLang="en-US" sz="1800" dirty="0">
              <a:solidFill>
                <a:schemeClr val="tx2"/>
              </a:solidFill>
              <a:latin typeface="华文中宋" panose="02010600040101010101" pitchFamily="2" charset="-122"/>
              <a:ea typeface="华文中宋" panose="02010600040101010101" pitchFamily="2" charset="-122"/>
            </a:endParaRPr>
          </a:p>
        </p:txBody>
      </p:sp>
      <p:sp>
        <p:nvSpPr>
          <p:cNvPr id="6" name="Title 2"/>
          <p:cNvSpPr>
            <a:spLocks noGrp="1"/>
          </p:cNvSpPr>
          <p:nvPr>
            <p:ph type="title"/>
          </p:nvPr>
        </p:nvSpPr>
        <p:spPr>
          <a:xfrm>
            <a:off x="323528" y="11078"/>
            <a:ext cx="8229600" cy="764704"/>
          </a:xfrm>
        </p:spPr>
        <p:txBody>
          <a:bodyPr>
            <a:normAutofit/>
          </a:bodyPr>
          <a:lstStyle/>
          <a:p>
            <a:pPr marL="342900" indent="-342900" algn="l">
              <a:buFont typeface="Wingdings" panose="05000000000000000000" pitchFamily="2" charset="2"/>
              <a:buChar char="Ø"/>
            </a:pPr>
            <a:r>
              <a:rPr lang="en-US" altLang="zh-CN" sz="2400" b="1" dirty="0">
                <a:solidFill>
                  <a:schemeClr val="accent2"/>
                </a:solidFill>
                <a:latin typeface="华文中宋" panose="02010600040101010101" pitchFamily="2" charset="-122"/>
                <a:ea typeface="华文中宋" panose="02010600040101010101" pitchFamily="2" charset="-122"/>
              </a:rPr>
              <a:t>CC</a:t>
            </a:r>
            <a:r>
              <a:rPr lang="zh-CN" altLang="en-US" sz="2400" b="1" dirty="0">
                <a:solidFill>
                  <a:schemeClr val="accent2"/>
                </a:solidFill>
                <a:latin typeface="华文中宋" panose="02010600040101010101" pitchFamily="2" charset="-122"/>
                <a:ea typeface="华文中宋" panose="02010600040101010101" pitchFamily="2" charset="-122"/>
              </a:rPr>
              <a:t>协议</a:t>
            </a:r>
            <a:endParaRPr lang="en-GB" sz="2400" b="1" dirty="0">
              <a:solidFill>
                <a:schemeClr val="accent2"/>
              </a:solidFill>
              <a:latin typeface="华文中宋" panose="02010600040101010101" pitchFamily="2" charset="-122"/>
              <a:ea typeface="华文中宋" panose="02010600040101010101" pitchFamily="2" charset="-122"/>
            </a:endParaRPr>
          </a:p>
        </p:txBody>
      </p:sp>
      <p:sp>
        <p:nvSpPr>
          <p:cNvPr id="8" name="Slide Number Placeholder 2"/>
          <p:cNvSpPr>
            <a:spLocks noGrp="1"/>
          </p:cNvSpPr>
          <p:nvPr>
            <p:ph type="sldNum" sz="quarter" idx="11"/>
          </p:nvPr>
        </p:nvSpPr>
        <p:spPr>
          <a:xfrm>
            <a:off x="6553200" y="6356350"/>
            <a:ext cx="2133600" cy="365125"/>
          </a:xfrm>
        </p:spPr>
        <p:txBody>
          <a:bodyPr/>
          <a:lstStyle/>
          <a:p>
            <a:fld id="{B511D280-0087-4025-85DC-7A4BA4039648}" type="slidenum">
              <a:rPr lang="en-AU" smtClean="0"/>
              <a:pPr/>
              <a:t>19</a:t>
            </a:fld>
            <a:endParaRPr lang="en-AU" dirty="0"/>
          </a:p>
        </p:txBody>
      </p:sp>
      <p:pic>
        <p:nvPicPr>
          <p:cNvPr id="4100" name="Picture 4" descr="See the source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9920" y="3126040"/>
            <a:ext cx="4032448" cy="34688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0370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2"/>
          </p:nvPr>
        </p:nvSpPr>
        <p:spPr>
          <a:xfrm>
            <a:off x="323223" y="908720"/>
            <a:ext cx="7704856" cy="3523241"/>
          </a:xfrm>
        </p:spPr>
        <p:txBody>
          <a:bodyPr>
            <a:normAutofit/>
          </a:bodyPr>
          <a:lstStyle/>
          <a:p>
            <a:pPr algn="just"/>
            <a:r>
              <a:rPr lang="zh-CN" altLang="en-US" sz="1800" b="1" dirty="0">
                <a:solidFill>
                  <a:schemeClr val="accent2"/>
                </a:solidFill>
                <a:latin typeface="华文中宋" panose="02010600040101010101" pitchFamily="2" charset="-122"/>
                <a:ea typeface="华文中宋" panose="02010600040101010101" pitchFamily="2" charset="-122"/>
              </a:rPr>
              <a:t>维基百科的目标</a:t>
            </a:r>
            <a:r>
              <a:rPr lang="en-GB" sz="1800" b="1" dirty="0">
                <a:solidFill>
                  <a:schemeClr val="accent2"/>
                </a:solidFill>
                <a:latin typeface="华文中宋" panose="02010600040101010101" pitchFamily="2" charset="-122"/>
                <a:ea typeface="华文中宋" panose="02010600040101010101" pitchFamily="2" charset="-122"/>
              </a:rPr>
              <a:t>: </a:t>
            </a:r>
            <a:r>
              <a:rPr lang="zh-CN" altLang="en-US" sz="1800" b="1" dirty="0">
                <a:solidFill>
                  <a:schemeClr val="accent2"/>
                </a:solidFill>
                <a:latin typeface="华文中宋" panose="02010600040101010101" pitchFamily="2" charset="-122"/>
                <a:ea typeface="华文中宋" panose="02010600040101010101" pitchFamily="2" charset="-122"/>
              </a:rPr>
              <a:t>内容免费的百科全书</a:t>
            </a:r>
            <a:r>
              <a:rPr lang="en-GB" sz="1800" b="1" dirty="0">
                <a:solidFill>
                  <a:schemeClr val="accent2"/>
                </a:solidFill>
                <a:latin typeface="华文中宋" panose="02010600040101010101" pitchFamily="2" charset="-122"/>
                <a:ea typeface="华文中宋" panose="02010600040101010101" pitchFamily="2" charset="-122"/>
              </a:rPr>
              <a:t> </a:t>
            </a:r>
          </a:p>
          <a:p>
            <a:pPr lvl="1" algn="just">
              <a:buFont typeface="Arial" panose="020B0604020202020204" pitchFamily="34" charset="0"/>
              <a:buChar char="•"/>
            </a:pPr>
            <a:r>
              <a:rPr lang="zh-CN" altLang="en-US" sz="1800" dirty="0">
                <a:solidFill>
                  <a:schemeClr val="tx2"/>
                </a:solidFill>
                <a:latin typeface="华文中宋" panose="02010600040101010101" pitchFamily="2" charset="-122"/>
                <a:ea typeface="华文中宋" panose="02010600040101010101" pitchFamily="2" charset="-122"/>
              </a:rPr>
              <a:t>也就是说，重新发布</a:t>
            </a:r>
            <a:r>
              <a:rPr lang="en-US" altLang="zh-CN" sz="1800" dirty="0">
                <a:solidFill>
                  <a:schemeClr val="tx2"/>
                </a:solidFill>
                <a:latin typeface="华文中宋" panose="02010600040101010101" pitchFamily="2" charset="-122"/>
                <a:ea typeface="华文中宋" panose="02010600040101010101" pitchFamily="2" charset="-122"/>
              </a:rPr>
              <a:t>/</a:t>
            </a:r>
            <a:r>
              <a:rPr lang="zh-CN" altLang="en-US" sz="1800" dirty="0">
                <a:solidFill>
                  <a:schemeClr val="tx2"/>
                </a:solidFill>
                <a:latin typeface="华文中宋" panose="02010600040101010101" pitchFamily="2" charset="-122"/>
                <a:ea typeface="华文中宋" panose="02010600040101010101" pitchFamily="2" charset="-122"/>
              </a:rPr>
              <a:t>研究</a:t>
            </a:r>
            <a:r>
              <a:rPr lang="en-US" altLang="zh-CN" sz="1800" dirty="0">
                <a:solidFill>
                  <a:schemeClr val="tx2"/>
                </a:solidFill>
                <a:latin typeface="华文中宋" panose="02010600040101010101" pitchFamily="2" charset="-122"/>
                <a:ea typeface="华文中宋" panose="02010600040101010101" pitchFamily="2" charset="-122"/>
              </a:rPr>
              <a:t>/</a:t>
            </a:r>
            <a:r>
              <a:rPr lang="zh-CN" altLang="en-US" sz="1800" dirty="0">
                <a:solidFill>
                  <a:schemeClr val="tx2"/>
                </a:solidFill>
                <a:latin typeface="华文中宋" panose="02010600040101010101" pitchFamily="2" charset="-122"/>
                <a:ea typeface="华文中宋" panose="02010600040101010101" pitchFamily="2" charset="-122"/>
              </a:rPr>
              <a:t>修改和改进时不受著作权限制，或在</a:t>
            </a:r>
            <a:r>
              <a:rPr lang="zh-CN" altLang="en-US" sz="1800" b="1" dirty="0">
                <a:solidFill>
                  <a:schemeClr val="tx2"/>
                </a:solidFill>
                <a:latin typeface="华文中宋" panose="02010600040101010101" pitchFamily="2" charset="-122"/>
                <a:ea typeface="华文中宋" panose="02010600040101010101" pitchFamily="2" charset="-122"/>
              </a:rPr>
              <a:t>任何媒介</a:t>
            </a:r>
            <a:r>
              <a:rPr lang="zh-CN" altLang="en-US" sz="1800" dirty="0">
                <a:solidFill>
                  <a:schemeClr val="tx2"/>
                </a:solidFill>
                <a:latin typeface="华文中宋" panose="02010600040101010101" pitchFamily="2" charset="-122"/>
                <a:ea typeface="华文中宋" panose="02010600040101010101" pitchFamily="2" charset="-122"/>
              </a:rPr>
              <a:t>上出于</a:t>
            </a:r>
            <a:r>
              <a:rPr lang="zh-CN" altLang="en-US" sz="1800" b="1" dirty="0">
                <a:solidFill>
                  <a:schemeClr val="tx2"/>
                </a:solidFill>
                <a:latin typeface="华文中宋" panose="02010600040101010101" pitchFamily="2" charset="-122"/>
                <a:ea typeface="华文中宋" panose="02010600040101010101" pitchFamily="2" charset="-122"/>
              </a:rPr>
              <a:t>任何目的</a:t>
            </a:r>
            <a:r>
              <a:rPr lang="zh-CN" altLang="en-US" sz="1800" dirty="0">
                <a:solidFill>
                  <a:schemeClr val="tx2"/>
                </a:solidFill>
                <a:latin typeface="华文中宋" panose="02010600040101010101" pitchFamily="2" charset="-122"/>
                <a:ea typeface="华文中宋" panose="02010600040101010101" pitchFamily="2" charset="-122"/>
              </a:rPr>
              <a:t>使用作品，甚至可以是</a:t>
            </a:r>
            <a:r>
              <a:rPr lang="zh-CN" altLang="en-US" sz="1800" b="1" dirty="0">
                <a:solidFill>
                  <a:schemeClr val="tx2"/>
                </a:solidFill>
                <a:latin typeface="华文中宋" panose="02010600040101010101" pitchFamily="2" charset="-122"/>
                <a:ea typeface="华文中宋" panose="02010600040101010101" pitchFamily="2" charset="-122"/>
              </a:rPr>
              <a:t>商业性使用</a:t>
            </a:r>
            <a:endParaRPr lang="en-GB" sz="1800" dirty="0">
              <a:solidFill>
                <a:schemeClr val="tx2"/>
              </a:solidFill>
              <a:latin typeface="华文中宋" panose="02010600040101010101" pitchFamily="2" charset="-122"/>
              <a:ea typeface="华文中宋" panose="02010600040101010101" pitchFamily="2" charset="-122"/>
            </a:endParaRPr>
          </a:p>
          <a:p>
            <a:pPr algn="just"/>
            <a:r>
              <a:rPr lang="zh-CN" altLang="en-US" sz="1800" b="1" dirty="0">
                <a:solidFill>
                  <a:schemeClr val="accent2"/>
                </a:solidFill>
                <a:latin typeface="华文中宋" panose="02010600040101010101" pitchFamily="2" charset="-122"/>
                <a:ea typeface="华文中宋" panose="02010600040101010101" pitchFamily="2" charset="-122"/>
              </a:rPr>
              <a:t>许可政策希望所有上传至维基百科的内容都是免费内容</a:t>
            </a:r>
            <a:endParaRPr lang="en-GB" sz="1800" b="1" dirty="0">
              <a:solidFill>
                <a:schemeClr val="accent2"/>
              </a:solidFill>
              <a:latin typeface="华文中宋" panose="02010600040101010101" pitchFamily="2" charset="-122"/>
              <a:ea typeface="华文中宋" panose="02010600040101010101" pitchFamily="2" charset="-122"/>
            </a:endParaRPr>
          </a:p>
          <a:p>
            <a:pPr lvl="1" algn="just">
              <a:buFont typeface="Arial" panose="020B0604020202020204" pitchFamily="34" charset="0"/>
              <a:buChar char="•"/>
            </a:pPr>
            <a:r>
              <a:rPr lang="zh-CN" altLang="en-US" sz="1800" dirty="0">
                <a:solidFill>
                  <a:schemeClr val="tx2"/>
                </a:solidFill>
                <a:latin typeface="华文中宋" panose="02010600040101010101" pitchFamily="2" charset="-122"/>
                <a:ea typeface="华文中宋" panose="02010600040101010101" pitchFamily="2" charset="-122"/>
              </a:rPr>
              <a:t>但也有例外，允许某些非免费内容设置其自己的标准</a:t>
            </a:r>
            <a:endParaRPr lang="en-US" altLang="zh-CN" sz="1800" dirty="0">
              <a:solidFill>
                <a:schemeClr val="tx2"/>
              </a:solidFill>
              <a:latin typeface="华文中宋" panose="02010600040101010101" pitchFamily="2" charset="-122"/>
              <a:ea typeface="华文中宋" panose="02010600040101010101" pitchFamily="2" charset="-122"/>
            </a:endParaRPr>
          </a:p>
          <a:p>
            <a:pPr marL="349250" lvl="1" algn="just">
              <a:buFont typeface="Arial" panose="020B0604020202020204" pitchFamily="34" charset="0"/>
              <a:buChar char="•"/>
              <a:tabLst>
                <a:tab pos="355600" algn="l"/>
              </a:tabLst>
            </a:pPr>
            <a:r>
              <a:rPr lang="zh-CN" altLang="en-US" sz="1800" b="1" dirty="0">
                <a:solidFill>
                  <a:schemeClr val="accent2"/>
                </a:solidFill>
                <a:latin typeface="华文中宋" panose="02010600040101010101" pitchFamily="2" charset="-122"/>
                <a:ea typeface="华文中宋" panose="02010600040101010101" pitchFamily="2" charset="-122"/>
              </a:rPr>
              <a:t>例如 </a:t>
            </a:r>
            <a:r>
              <a:rPr lang="en-US" altLang="zh-CN" sz="1800" b="1" dirty="0">
                <a:solidFill>
                  <a:schemeClr val="accent2"/>
                </a:solidFill>
                <a:latin typeface="华文中宋" panose="02010600040101010101" pitchFamily="2" charset="-122"/>
                <a:ea typeface="华文中宋" panose="02010600040101010101" pitchFamily="2" charset="-122"/>
              </a:rPr>
              <a:t>–</a:t>
            </a:r>
            <a:r>
              <a:rPr lang="zh-CN" altLang="en-US" sz="1800" b="1" dirty="0">
                <a:solidFill>
                  <a:schemeClr val="accent2"/>
                </a:solidFill>
                <a:latin typeface="华文中宋" panose="02010600040101010101" pitchFamily="2" charset="-122"/>
                <a:ea typeface="华文中宋" panose="02010600040101010101" pitchFamily="2" charset="-122"/>
              </a:rPr>
              <a:t>维基百科的图片</a:t>
            </a:r>
            <a:endParaRPr lang="en-US" sz="1800" b="1" dirty="0">
              <a:solidFill>
                <a:schemeClr val="accent2"/>
              </a:solidFill>
              <a:latin typeface="华文中宋" panose="02010600040101010101" pitchFamily="2" charset="-122"/>
              <a:ea typeface="华文中宋" panose="02010600040101010101" pitchFamily="2" charset="-122"/>
            </a:endParaRPr>
          </a:p>
          <a:p>
            <a:pPr lvl="1" algn="just">
              <a:buFont typeface="Arial" panose="020B0604020202020204" pitchFamily="34" charset="0"/>
              <a:buChar char="•"/>
            </a:pPr>
            <a:r>
              <a:rPr lang="en-US" altLang="zh-CN" sz="1800" b="1" dirty="0">
                <a:solidFill>
                  <a:schemeClr val="tx2"/>
                </a:solidFill>
                <a:latin typeface="华文中宋" panose="02010600040101010101" pitchFamily="2" charset="-122"/>
                <a:ea typeface="华文中宋" panose="02010600040101010101" pitchFamily="2" charset="-122"/>
              </a:rPr>
              <a:t>Informa</a:t>
            </a:r>
            <a:r>
              <a:rPr lang="zh-CN" altLang="en-US" sz="1800" b="1" dirty="0">
                <a:solidFill>
                  <a:schemeClr val="tx2"/>
                </a:solidFill>
                <a:latin typeface="华文中宋" panose="02010600040101010101" pitchFamily="2" charset="-122"/>
                <a:ea typeface="华文中宋" panose="02010600040101010101" pitchFamily="2" charset="-122"/>
              </a:rPr>
              <a:t>维基百科页 </a:t>
            </a:r>
            <a:r>
              <a:rPr lang="en-GB" altLang="zh-CN" sz="1800" b="1" dirty="0">
                <a:solidFill>
                  <a:schemeClr val="tx2"/>
                </a:solidFill>
                <a:latin typeface="华文中宋" panose="02010600040101010101" pitchFamily="2" charset="-122"/>
                <a:ea typeface="华文中宋" panose="02010600040101010101" pitchFamily="2" charset="-122"/>
              </a:rPr>
              <a:t>- </a:t>
            </a:r>
            <a:r>
              <a:rPr lang="en-GB" altLang="zh-CN" sz="1800" dirty="0">
                <a:solidFill>
                  <a:schemeClr val="tx2"/>
                </a:solidFill>
                <a:latin typeface="华文中宋" panose="02010600040101010101" pitchFamily="2" charset="-122"/>
                <a:ea typeface="华文中宋" panose="02010600040101010101" pitchFamily="2" charset="-122"/>
              </a:rPr>
              <a:t>https://en.wikipedia.org/wiki/Informa_plc</a:t>
            </a:r>
            <a:endParaRPr lang="en-GB" altLang="zh-CN" sz="1800" b="1" dirty="0">
              <a:solidFill>
                <a:schemeClr val="tx2"/>
              </a:solidFill>
              <a:latin typeface="华文中宋" panose="02010600040101010101" pitchFamily="2" charset="-122"/>
              <a:ea typeface="华文中宋" panose="02010600040101010101" pitchFamily="2" charset="-122"/>
            </a:endParaRPr>
          </a:p>
          <a:p>
            <a:pPr lvl="1" algn="just">
              <a:buFont typeface="Arial" panose="020B0604020202020204" pitchFamily="34" charset="0"/>
              <a:buChar char="•"/>
            </a:pPr>
            <a:endParaRPr lang="en-GB" sz="1800" dirty="0">
              <a:solidFill>
                <a:schemeClr val="tx2"/>
              </a:solidFill>
              <a:latin typeface="华文中宋" panose="02010600040101010101" pitchFamily="2" charset="-122"/>
              <a:ea typeface="华文中宋" panose="02010600040101010101" pitchFamily="2" charset="-122"/>
            </a:endParaRPr>
          </a:p>
          <a:p>
            <a:pPr algn="just"/>
            <a:endParaRPr lang="en-GB" sz="1800" dirty="0">
              <a:latin typeface="华文中宋" panose="02010600040101010101" pitchFamily="2" charset="-122"/>
              <a:ea typeface="华文中宋" panose="02010600040101010101" pitchFamily="2" charset="-122"/>
            </a:endParaRPr>
          </a:p>
        </p:txBody>
      </p:sp>
      <p:pic>
        <p:nvPicPr>
          <p:cNvPr id="5" name="Picture 4" descr="http://studentsforliberty.org/wp-content/uploads/2014/08/wikipedia1-293x300.p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01" y="5158140"/>
            <a:ext cx="1660511" cy="169986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2"/>
          <p:cNvSpPr>
            <a:spLocks noGrp="1"/>
          </p:cNvSpPr>
          <p:nvPr>
            <p:ph type="title"/>
          </p:nvPr>
        </p:nvSpPr>
        <p:spPr>
          <a:xfrm>
            <a:off x="467544" y="216024"/>
            <a:ext cx="8229600" cy="692696"/>
          </a:xfrm>
        </p:spPr>
        <p:txBody>
          <a:bodyPr>
            <a:normAutofit/>
          </a:bodyPr>
          <a:lstStyle/>
          <a:p>
            <a:pPr algn="l"/>
            <a:r>
              <a:rPr lang="en-US" altLang="zh-CN" sz="2000" b="1" dirty="0">
                <a:solidFill>
                  <a:schemeClr val="accent2"/>
                </a:solidFill>
                <a:latin typeface="华文中宋" panose="02010600040101010101" pitchFamily="2" charset="-122"/>
                <a:ea typeface="华文中宋" panose="02010600040101010101" pitchFamily="2" charset="-122"/>
              </a:rPr>
              <a:t>10.2 </a:t>
            </a:r>
            <a:r>
              <a:rPr lang="zh-CN" altLang="en-US" sz="2000" b="1" dirty="0">
                <a:solidFill>
                  <a:schemeClr val="accent2"/>
                </a:solidFill>
                <a:latin typeface="华文中宋" panose="02010600040101010101" pitchFamily="2" charset="-122"/>
                <a:ea typeface="华文中宋" panose="02010600040101010101" pitchFamily="2" charset="-122"/>
              </a:rPr>
              <a:t>维基百科</a:t>
            </a:r>
            <a:endParaRPr lang="en-GB" sz="2000" b="1" dirty="0">
              <a:solidFill>
                <a:schemeClr val="accent2"/>
              </a:solidFill>
              <a:latin typeface="华文中宋" panose="02010600040101010101" pitchFamily="2" charset="-122"/>
              <a:ea typeface="华文中宋" panose="02010600040101010101" pitchFamily="2" charset="-122"/>
            </a:endParaRPr>
          </a:p>
        </p:txBody>
      </p:sp>
      <p:pic>
        <p:nvPicPr>
          <p:cNvPr id="8" name="Picture 11"/>
          <p:cNvPicPr/>
          <p:nvPr/>
        </p:nvPicPr>
        <p:blipFill rotWithShape="1">
          <a:blip r:embed="rId5" cstate="print">
            <a:extLst>
              <a:ext uri="{28A0092B-C50C-407E-A947-70E740481C1C}">
                <a14:useLocalDpi xmlns:a14="http://schemas.microsoft.com/office/drawing/2010/main" val="0"/>
              </a:ext>
            </a:extLst>
          </a:blip>
          <a:srcRect/>
          <a:stretch/>
        </p:blipFill>
        <p:spPr bwMode="auto">
          <a:xfrm>
            <a:off x="2627784" y="3356992"/>
            <a:ext cx="5472608" cy="3398093"/>
          </a:xfrm>
          <a:prstGeom prst="rect">
            <a:avLst/>
          </a:prstGeom>
          <a:solidFill>
            <a:srgbClr val="FFFFFF">
              <a:shade val="85000"/>
            </a:srgbClr>
          </a:solidFill>
          <a:ln w="12700" cap="sq">
            <a:solidFill>
              <a:schemeClr val="tx2"/>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53640926-AAD7-44D8-BBD7-CCE9431645EC}">
              <a14:shadowObscured xmlns:a14="http://schemas.microsoft.com/office/drawing/2010/main"/>
            </a:ext>
          </a:extLst>
        </p:spPr>
      </p:pic>
      <p:cxnSp>
        <p:nvCxnSpPr>
          <p:cNvPr id="9" name="Straight Arrow Connector 12"/>
          <p:cNvCxnSpPr/>
          <p:nvPr/>
        </p:nvCxnSpPr>
        <p:spPr>
          <a:xfrm flipH="1">
            <a:off x="7947469" y="5534452"/>
            <a:ext cx="808283" cy="396044"/>
          </a:xfrm>
          <a:prstGeom prst="straightConnector1">
            <a:avLst/>
          </a:prstGeom>
          <a:ln w="38100">
            <a:solidFill>
              <a:schemeClr val="accent4"/>
            </a:solidFill>
            <a:tailEnd type="arrow"/>
          </a:ln>
        </p:spPr>
        <p:style>
          <a:lnRef idx="1">
            <a:schemeClr val="accent1"/>
          </a:lnRef>
          <a:fillRef idx="0">
            <a:schemeClr val="accent1"/>
          </a:fillRef>
          <a:effectRef idx="0">
            <a:schemeClr val="accent1"/>
          </a:effectRef>
          <a:fontRef idx="minor">
            <a:schemeClr val="tx1"/>
          </a:fontRef>
        </p:style>
      </p:cxnSp>
      <p:sp>
        <p:nvSpPr>
          <p:cNvPr id="10" name="Slide Number Placeholder 2"/>
          <p:cNvSpPr>
            <a:spLocks noGrp="1"/>
          </p:cNvSpPr>
          <p:nvPr>
            <p:ph type="sldNum" sz="quarter" idx="11"/>
          </p:nvPr>
        </p:nvSpPr>
        <p:spPr>
          <a:xfrm>
            <a:off x="6553200" y="6356350"/>
            <a:ext cx="2133600" cy="365125"/>
          </a:xfrm>
        </p:spPr>
        <p:txBody>
          <a:bodyPr/>
          <a:lstStyle/>
          <a:p>
            <a:fld id="{B511D280-0087-4025-85DC-7A4BA4039648}" type="slidenum">
              <a:rPr lang="en-AU" smtClean="0"/>
              <a:pPr/>
              <a:t>20</a:t>
            </a:fld>
            <a:endParaRPr lang="en-AU" dirty="0"/>
          </a:p>
        </p:txBody>
      </p:sp>
    </p:spTree>
    <p:extLst>
      <p:ext uri="{BB962C8B-B14F-4D97-AF65-F5344CB8AC3E}">
        <p14:creationId xmlns:p14="http://schemas.microsoft.com/office/powerpoint/2010/main" val="10164555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17654" y="980728"/>
            <a:ext cx="5319129" cy="369332"/>
          </a:xfrm>
          <a:prstGeom prst="rect">
            <a:avLst/>
          </a:prstGeom>
          <a:noFill/>
        </p:spPr>
        <p:txBody>
          <a:bodyPr wrap="square" rtlCol="0">
            <a:spAutoFit/>
          </a:bodyPr>
          <a:lstStyle/>
          <a:p>
            <a:r>
              <a:rPr lang="zh-CN" altLang="en-US" b="1" dirty="0">
                <a:solidFill>
                  <a:schemeClr val="accent2"/>
                </a:solidFill>
              </a:rPr>
              <a:t>维基百科图片</a:t>
            </a:r>
            <a:endParaRPr lang="en-GB" b="1" dirty="0">
              <a:solidFill>
                <a:schemeClr val="accent2"/>
              </a:solidFill>
            </a:endParaRPr>
          </a:p>
        </p:txBody>
      </p:sp>
      <p:pic>
        <p:nvPicPr>
          <p:cNvPr id="1026" name="Picture 2" descr="File:Wikimania 2014 - 0802 - Stamford Street - Blackfrairs Street22016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306" y="1580606"/>
            <a:ext cx="2778357" cy="370447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p:nvPr/>
        </p:nvPicPr>
        <p:blipFill rotWithShape="1">
          <a:blip r:embed="rId4" cstate="print">
            <a:extLst>
              <a:ext uri="{28A0092B-C50C-407E-A947-70E740481C1C}">
                <a14:useLocalDpi xmlns:a14="http://schemas.microsoft.com/office/drawing/2010/main" val="0"/>
              </a:ext>
            </a:extLst>
          </a:blip>
          <a:srcRect/>
          <a:stretch/>
        </p:blipFill>
        <p:spPr bwMode="auto">
          <a:xfrm>
            <a:off x="3492053" y="1580606"/>
            <a:ext cx="5256411" cy="3704476"/>
          </a:xfrm>
          <a:prstGeom prst="rect">
            <a:avLst/>
          </a:prstGeom>
          <a:ln>
            <a:noFill/>
          </a:ln>
          <a:extLst>
            <a:ext uri="{53640926-AAD7-44D8-BBD7-CCE9431645EC}">
              <a14:shadowObscured xmlns:a14="http://schemas.microsoft.com/office/drawing/2010/main"/>
            </a:ext>
          </a:extLst>
        </p:spPr>
      </p:pic>
      <p:sp>
        <p:nvSpPr>
          <p:cNvPr id="9" name="Slide Number Placeholder 2"/>
          <p:cNvSpPr>
            <a:spLocks noGrp="1"/>
          </p:cNvSpPr>
          <p:nvPr>
            <p:ph type="sldNum" sz="quarter" idx="11"/>
          </p:nvPr>
        </p:nvSpPr>
        <p:spPr>
          <a:xfrm>
            <a:off x="6553200" y="6356350"/>
            <a:ext cx="2133600" cy="365125"/>
          </a:xfrm>
        </p:spPr>
        <p:txBody>
          <a:bodyPr/>
          <a:lstStyle/>
          <a:p>
            <a:pPr algn="r"/>
            <a:fld id="{B511D280-0087-4025-85DC-7A4BA4039648}" type="slidenum">
              <a:rPr lang="en-AU" smtClean="0"/>
              <a:pPr algn="r"/>
              <a:t>21</a:t>
            </a:fld>
            <a:endParaRPr lang="en-AU" dirty="0"/>
          </a:p>
        </p:txBody>
      </p:sp>
      <p:sp>
        <p:nvSpPr>
          <p:cNvPr id="4" name="椭圆 3"/>
          <p:cNvSpPr/>
          <p:nvPr/>
        </p:nvSpPr>
        <p:spPr>
          <a:xfrm>
            <a:off x="3383663" y="4077072"/>
            <a:ext cx="828297" cy="72008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p>
        </p:txBody>
      </p:sp>
      <p:sp>
        <p:nvSpPr>
          <p:cNvPr id="12" name="Title 2"/>
          <p:cNvSpPr txBox="1">
            <a:spLocks/>
          </p:cNvSpPr>
          <p:nvPr/>
        </p:nvSpPr>
        <p:spPr>
          <a:xfrm>
            <a:off x="467544" y="216024"/>
            <a:ext cx="8229600" cy="69269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000" b="1" dirty="0">
                <a:solidFill>
                  <a:schemeClr val="accent2"/>
                </a:solidFill>
                <a:latin typeface="华文中宋" panose="02010600040101010101" pitchFamily="2" charset="-122"/>
                <a:ea typeface="华文中宋" panose="02010600040101010101" pitchFamily="2" charset="-122"/>
              </a:rPr>
              <a:t>10.2 </a:t>
            </a:r>
            <a:r>
              <a:rPr lang="zh-CN" altLang="en-US" sz="2000" b="1" dirty="0">
                <a:solidFill>
                  <a:schemeClr val="accent2"/>
                </a:solidFill>
                <a:latin typeface="华文中宋" panose="02010600040101010101" pitchFamily="2" charset="-122"/>
                <a:ea typeface="华文中宋" panose="02010600040101010101" pitchFamily="2" charset="-122"/>
              </a:rPr>
              <a:t>维基百科</a:t>
            </a:r>
            <a:endParaRPr lang="en-GB" sz="2000" b="1" dirty="0">
              <a:solidFill>
                <a:schemeClr val="accent2"/>
              </a:solidFill>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36168486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396416" y="980728"/>
            <a:ext cx="6335824" cy="5542756"/>
          </a:xfrm>
        </p:spPr>
        <p:txBody>
          <a:bodyPr>
            <a:normAutofit fontScale="92500" lnSpcReduction="10000"/>
          </a:bodyPr>
          <a:lstStyle/>
          <a:p>
            <a:pPr marL="119062" indent="0" algn="just">
              <a:lnSpc>
                <a:spcPct val="150000"/>
              </a:lnSpc>
              <a:buClr>
                <a:schemeClr val="accent2"/>
              </a:buClr>
              <a:buNone/>
            </a:pPr>
            <a:r>
              <a:rPr lang="zh-CN" altLang="en-US" sz="1800" b="1" dirty="0">
                <a:solidFill>
                  <a:schemeClr val="accent2"/>
                </a:solidFill>
                <a:latin typeface="华文中宋" panose="02010600040101010101" pitchFamily="2" charset="-122"/>
                <a:ea typeface="华文中宋" panose="02010600040101010101" pitchFamily="2" charset="-122"/>
              </a:rPr>
              <a:t>使用维基百科内容注意事项清单：</a:t>
            </a:r>
            <a:endParaRPr lang="en-GB" sz="1800" b="1" dirty="0">
              <a:solidFill>
                <a:schemeClr val="accent2"/>
              </a:solidFill>
              <a:latin typeface="华文中宋" panose="02010600040101010101" pitchFamily="2" charset="-122"/>
              <a:ea typeface="华文中宋" panose="02010600040101010101" pitchFamily="2" charset="-122"/>
            </a:endParaRPr>
          </a:p>
          <a:p>
            <a:pPr marL="404812" indent="-285750" algn="just">
              <a:lnSpc>
                <a:spcPct val="150000"/>
              </a:lnSpc>
              <a:buClr>
                <a:schemeClr val="accent2"/>
              </a:buClr>
              <a:buFont typeface="Wingdings" panose="05000000000000000000" pitchFamily="2" charset="2"/>
              <a:buChar char="l"/>
            </a:pPr>
            <a:r>
              <a:rPr lang="zh-CN" altLang="en-US" sz="1800" b="1" dirty="0">
                <a:solidFill>
                  <a:schemeClr val="accent2"/>
                </a:solidFill>
                <a:latin typeface="华文中宋" panose="02010600040101010101" pitchFamily="2" charset="-122"/>
                <a:ea typeface="华文中宋" panose="02010600040101010101" pitchFamily="2" charset="-122"/>
              </a:rPr>
              <a:t>检查著作权归属及许可条款</a:t>
            </a:r>
            <a:endParaRPr lang="en-GB" sz="1800" b="1" dirty="0">
              <a:solidFill>
                <a:schemeClr val="accent2"/>
              </a:solidFill>
              <a:latin typeface="华文中宋" panose="02010600040101010101" pitchFamily="2" charset="-122"/>
              <a:ea typeface="华文中宋" panose="02010600040101010101" pitchFamily="2" charset="-122"/>
            </a:endParaRPr>
          </a:p>
          <a:p>
            <a:pPr lvl="1" algn="just">
              <a:lnSpc>
                <a:spcPct val="150000"/>
              </a:lnSpc>
              <a:buFont typeface="Arial" panose="020B0604020202020204" pitchFamily="34" charset="0"/>
              <a:buChar char="-"/>
            </a:pPr>
            <a:r>
              <a:rPr lang="zh-CN" altLang="en-US" sz="1800" dirty="0">
                <a:solidFill>
                  <a:schemeClr val="tx2"/>
                </a:solidFill>
                <a:latin typeface="华文中宋" panose="02010600040101010101" pitchFamily="2" charset="-122"/>
                <a:ea typeface="华文中宋" panose="02010600040101010101" pitchFamily="2" charset="-122"/>
              </a:rPr>
              <a:t>核实著作权归属，享有著作权（可能是某项具体权利）的权利人是谁</a:t>
            </a:r>
            <a:r>
              <a:rPr lang="en-GB" sz="1800" dirty="0">
                <a:solidFill>
                  <a:schemeClr val="tx2"/>
                </a:solidFill>
                <a:latin typeface="华文中宋" panose="02010600040101010101" pitchFamily="2" charset="-122"/>
                <a:ea typeface="华文中宋" panose="02010600040101010101" pitchFamily="2" charset="-122"/>
              </a:rPr>
              <a:t> </a:t>
            </a:r>
          </a:p>
          <a:p>
            <a:pPr lvl="1" algn="just">
              <a:lnSpc>
                <a:spcPct val="150000"/>
              </a:lnSpc>
              <a:buFont typeface="Arial" panose="020B0604020202020204" pitchFamily="34" charset="0"/>
              <a:buChar char="-"/>
            </a:pPr>
            <a:r>
              <a:rPr lang="zh-CN" altLang="en-US" sz="1800" dirty="0">
                <a:solidFill>
                  <a:schemeClr val="tx2"/>
                </a:solidFill>
                <a:latin typeface="华文中宋" panose="02010600040101010101" pitchFamily="2" charset="-122"/>
                <a:ea typeface="华文中宋" panose="02010600040101010101" pitchFamily="2" charset="-122"/>
              </a:rPr>
              <a:t>考虑许可条款是否适合自己，例如非盈利</a:t>
            </a:r>
            <a:endParaRPr lang="en-GB" sz="1800" dirty="0">
              <a:solidFill>
                <a:schemeClr val="tx2"/>
              </a:solidFill>
              <a:latin typeface="华文中宋" panose="02010600040101010101" pitchFamily="2" charset="-122"/>
              <a:ea typeface="华文中宋" panose="02010600040101010101" pitchFamily="2" charset="-122"/>
            </a:endParaRPr>
          </a:p>
          <a:p>
            <a:pPr marL="450000" lvl="1" algn="just">
              <a:lnSpc>
                <a:spcPct val="150000"/>
              </a:lnSpc>
              <a:buClr>
                <a:schemeClr val="accent2"/>
              </a:buClr>
              <a:buFont typeface="Wingdings" panose="05000000000000000000" pitchFamily="2" charset="2"/>
              <a:buChar char="l"/>
            </a:pPr>
            <a:r>
              <a:rPr lang="zh-CN" altLang="en-US" sz="1800" b="1" dirty="0">
                <a:solidFill>
                  <a:schemeClr val="accent2"/>
                </a:solidFill>
                <a:latin typeface="华文中宋" panose="02010600040101010101" pitchFamily="2" charset="-122"/>
                <a:ea typeface="华文中宋" panose="02010600040101010101" pitchFamily="2" charset="-122"/>
              </a:rPr>
              <a:t>充分了解公司的内部政策和实践</a:t>
            </a:r>
            <a:endParaRPr lang="en-GB" sz="1800" b="1" dirty="0">
              <a:solidFill>
                <a:schemeClr val="accent2"/>
              </a:solidFill>
              <a:latin typeface="华文中宋" panose="02010600040101010101" pitchFamily="2" charset="-122"/>
              <a:ea typeface="华文中宋" panose="02010600040101010101" pitchFamily="2" charset="-122"/>
            </a:endParaRPr>
          </a:p>
          <a:p>
            <a:pPr marL="450000" lvl="1" algn="just">
              <a:lnSpc>
                <a:spcPct val="150000"/>
              </a:lnSpc>
              <a:buClr>
                <a:schemeClr val="accent2"/>
              </a:buClr>
              <a:buFont typeface="Wingdings" panose="05000000000000000000" pitchFamily="2" charset="2"/>
              <a:buChar char="l"/>
            </a:pPr>
            <a:r>
              <a:rPr lang="zh-CN" altLang="en-US" sz="1800" b="1" dirty="0">
                <a:solidFill>
                  <a:schemeClr val="accent2"/>
                </a:solidFill>
                <a:latin typeface="华文中宋" panose="02010600040101010101" pitchFamily="2" charset="-122"/>
                <a:ea typeface="华文中宋" panose="02010600040101010101" pitchFamily="2" charset="-122"/>
              </a:rPr>
              <a:t>考虑著作权以外其他法律权利的限制</a:t>
            </a:r>
            <a:endParaRPr lang="en-GB" sz="1800" b="1" dirty="0">
              <a:solidFill>
                <a:schemeClr val="accent2"/>
              </a:solidFill>
              <a:latin typeface="华文中宋" panose="02010600040101010101" pitchFamily="2" charset="-122"/>
              <a:ea typeface="华文中宋" panose="02010600040101010101" pitchFamily="2" charset="-122"/>
            </a:endParaRPr>
          </a:p>
          <a:p>
            <a:pPr lvl="1" algn="just">
              <a:lnSpc>
                <a:spcPct val="150000"/>
              </a:lnSpc>
              <a:buFont typeface="Arial" panose="020B0604020202020204" pitchFamily="34" charset="0"/>
              <a:buChar char="-"/>
            </a:pPr>
            <a:r>
              <a:rPr lang="zh-CN" altLang="en-US" sz="1800" dirty="0">
                <a:solidFill>
                  <a:schemeClr val="tx2"/>
                </a:solidFill>
                <a:latin typeface="华文中宋" panose="02010600040101010101" pitchFamily="2" charset="-122"/>
                <a:ea typeface="华文中宋" panose="02010600040101010101" pitchFamily="2" charset="-122"/>
              </a:rPr>
              <a:t>例如：不可转让的人身权（肖像权、名誉权等），不正当竞争（搭便车等）</a:t>
            </a:r>
            <a:endParaRPr lang="en-GB" sz="1800" dirty="0">
              <a:solidFill>
                <a:schemeClr val="tx2"/>
              </a:solidFill>
              <a:latin typeface="华文中宋" panose="02010600040101010101" pitchFamily="2" charset="-122"/>
              <a:ea typeface="华文中宋" panose="02010600040101010101" pitchFamily="2" charset="-122"/>
            </a:endParaRPr>
          </a:p>
          <a:p>
            <a:pPr marL="450000" lvl="1" algn="just">
              <a:lnSpc>
                <a:spcPct val="150000"/>
              </a:lnSpc>
              <a:buClr>
                <a:schemeClr val="accent2"/>
              </a:buClr>
              <a:buFont typeface="Wingdings" panose="05000000000000000000" pitchFamily="2" charset="2"/>
              <a:buChar char="l"/>
            </a:pPr>
            <a:r>
              <a:rPr lang="zh-CN" altLang="en-US" sz="1800" b="1" dirty="0">
                <a:solidFill>
                  <a:schemeClr val="accent2"/>
                </a:solidFill>
                <a:latin typeface="华文中宋" panose="02010600040101010101" pitchFamily="2" charset="-122"/>
                <a:ea typeface="华文中宋" panose="02010600040101010101" pitchFamily="2" charset="-122"/>
              </a:rPr>
              <a:t>作品的署名</a:t>
            </a:r>
            <a:endParaRPr lang="en-US" altLang="zh-CN" sz="1800" b="1" dirty="0">
              <a:solidFill>
                <a:schemeClr val="accent2"/>
              </a:solidFill>
              <a:latin typeface="华文中宋" panose="02010600040101010101" pitchFamily="2" charset="-122"/>
              <a:ea typeface="华文中宋" panose="02010600040101010101" pitchFamily="2" charset="-122"/>
            </a:endParaRPr>
          </a:p>
          <a:p>
            <a:pPr marL="723900" lvl="1" indent="-279400" algn="just">
              <a:lnSpc>
                <a:spcPct val="150000"/>
              </a:lnSpc>
              <a:buFont typeface="Arial" panose="020B0604020202020204" pitchFamily="34" charset="0"/>
              <a:buChar char="-"/>
            </a:pPr>
            <a:r>
              <a:rPr lang="zh-CN" altLang="en-US" sz="1800" dirty="0">
                <a:solidFill>
                  <a:schemeClr val="tx2"/>
                </a:solidFill>
                <a:latin typeface="华文中宋" panose="02010600040101010101" pitchFamily="2" charset="-122"/>
                <a:ea typeface="华文中宋" panose="02010600040101010101" pitchFamily="2" charset="-122"/>
              </a:rPr>
              <a:t>表明作者</a:t>
            </a:r>
            <a:endParaRPr lang="en-GB" sz="1800" dirty="0">
              <a:solidFill>
                <a:schemeClr val="tx2"/>
              </a:solidFill>
              <a:latin typeface="华文中宋" panose="02010600040101010101" pitchFamily="2" charset="-122"/>
              <a:ea typeface="华文中宋" panose="02010600040101010101" pitchFamily="2" charset="-122"/>
            </a:endParaRPr>
          </a:p>
          <a:p>
            <a:pPr marL="450000" lvl="1" algn="just">
              <a:lnSpc>
                <a:spcPct val="150000"/>
              </a:lnSpc>
              <a:buClr>
                <a:schemeClr val="accent2"/>
              </a:buClr>
              <a:buFont typeface="Wingdings" panose="05000000000000000000" pitchFamily="2" charset="2"/>
              <a:buChar char="l"/>
            </a:pPr>
            <a:r>
              <a:rPr lang="zh-CN" altLang="en-US" sz="1800" b="1" dirty="0">
                <a:solidFill>
                  <a:schemeClr val="accent2"/>
                </a:solidFill>
                <a:latin typeface="华文中宋" panose="02010600040101010101" pitchFamily="2" charset="-122"/>
                <a:ea typeface="华文中宋" panose="02010600040101010101" pitchFamily="2" charset="-122"/>
              </a:rPr>
              <a:t>提供许可详情 </a:t>
            </a:r>
            <a:endParaRPr lang="en-GB" sz="1800" b="1" dirty="0">
              <a:solidFill>
                <a:schemeClr val="accent2"/>
              </a:solidFill>
              <a:latin typeface="华文中宋" panose="02010600040101010101" pitchFamily="2" charset="-122"/>
              <a:ea typeface="华文中宋" panose="02010600040101010101" pitchFamily="2" charset="-122"/>
            </a:endParaRPr>
          </a:p>
          <a:p>
            <a:pPr marL="728663" lvl="1" algn="just">
              <a:lnSpc>
                <a:spcPct val="150000"/>
              </a:lnSpc>
              <a:buFont typeface="Arial" panose="020B0604020202020204" pitchFamily="34" charset="0"/>
              <a:buChar char="-"/>
            </a:pPr>
            <a:r>
              <a:rPr lang="zh-CN" altLang="en-US" sz="1800" dirty="0">
                <a:solidFill>
                  <a:schemeClr val="tx2"/>
                </a:solidFill>
                <a:latin typeface="华文中宋" panose="02010600040101010101" pitchFamily="2" charset="-122"/>
                <a:ea typeface="华文中宋" panose="02010600040101010101" pitchFamily="2" charset="-122"/>
              </a:rPr>
              <a:t>链接至许可证</a:t>
            </a:r>
            <a:endParaRPr lang="en-GB" sz="1800" dirty="0">
              <a:solidFill>
                <a:schemeClr val="tx2"/>
              </a:solidFill>
              <a:latin typeface="华文中宋" panose="02010600040101010101" pitchFamily="2" charset="-122"/>
              <a:ea typeface="华文中宋" panose="02010600040101010101" pitchFamily="2" charset="-122"/>
            </a:endParaRPr>
          </a:p>
          <a:p>
            <a:pPr marL="450000" lvl="1" algn="just">
              <a:lnSpc>
                <a:spcPct val="150000"/>
              </a:lnSpc>
              <a:buFont typeface="Arial" panose="020B0604020202020204" pitchFamily="34" charset="0"/>
              <a:buChar char="‒"/>
            </a:pPr>
            <a:endParaRPr lang="en-GB" sz="1800" dirty="0">
              <a:solidFill>
                <a:schemeClr val="tx2"/>
              </a:solidFill>
              <a:latin typeface="华文中宋" panose="02010600040101010101" pitchFamily="2" charset="-122"/>
              <a:ea typeface="华文中宋" panose="02010600040101010101" pitchFamily="2" charset="-122"/>
            </a:endParaRPr>
          </a:p>
          <a:p>
            <a:pPr marL="450000" lvl="1" indent="0" algn="just">
              <a:lnSpc>
                <a:spcPct val="150000"/>
              </a:lnSpc>
              <a:buNone/>
            </a:pPr>
            <a:endParaRPr lang="en-GB" sz="1800" dirty="0">
              <a:solidFill>
                <a:schemeClr val="tx2"/>
              </a:solidFill>
              <a:latin typeface="华文中宋" panose="02010600040101010101" pitchFamily="2" charset="-122"/>
              <a:ea typeface="华文中宋" panose="02010600040101010101" pitchFamily="2" charset="-122"/>
            </a:endParaRPr>
          </a:p>
        </p:txBody>
      </p:sp>
      <p:sp>
        <p:nvSpPr>
          <p:cNvPr id="6" name="Slide Number Placeholder 2"/>
          <p:cNvSpPr>
            <a:spLocks noGrp="1"/>
          </p:cNvSpPr>
          <p:nvPr>
            <p:ph type="sldNum" sz="quarter" idx="11"/>
          </p:nvPr>
        </p:nvSpPr>
        <p:spPr>
          <a:xfrm>
            <a:off x="6553200" y="6356350"/>
            <a:ext cx="2133600" cy="365125"/>
          </a:xfrm>
        </p:spPr>
        <p:txBody>
          <a:bodyPr/>
          <a:lstStyle/>
          <a:p>
            <a:pPr algn="r"/>
            <a:fld id="{B511D280-0087-4025-85DC-7A4BA4039648}" type="slidenum">
              <a:rPr lang="en-AU" smtClean="0"/>
              <a:pPr algn="r"/>
              <a:t>22</a:t>
            </a:fld>
            <a:endParaRPr lang="en-AU" dirty="0"/>
          </a:p>
        </p:txBody>
      </p:sp>
      <p:pic>
        <p:nvPicPr>
          <p:cNvPr id="11266" name="Picture 2" descr="See the source image"/>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6388" b="99877" l="0" r="100000"/>
                    </a14:imgEffect>
                  </a14:imgLayer>
                </a14:imgProps>
              </a:ext>
              <a:ext uri="{28A0092B-C50C-407E-A947-70E740481C1C}">
                <a14:useLocalDpi xmlns:a14="http://schemas.microsoft.com/office/drawing/2010/main" val="0"/>
              </a:ext>
            </a:extLst>
          </a:blip>
          <a:srcRect/>
          <a:stretch/>
        </p:blipFill>
        <p:spPr bwMode="auto">
          <a:xfrm>
            <a:off x="6948264" y="3284984"/>
            <a:ext cx="2058651" cy="3382516"/>
          </a:xfrm>
          <a:prstGeom prst="rect">
            <a:avLst/>
          </a:prstGeom>
          <a:noFill/>
          <a:extLst>
            <a:ext uri="{909E8E84-426E-40DD-AFC4-6F175D3DCCD1}">
              <a14:hiddenFill xmlns:a14="http://schemas.microsoft.com/office/drawing/2010/main">
                <a:solidFill>
                  <a:srgbClr val="FFFFFF"/>
                </a:solidFill>
              </a14:hiddenFill>
            </a:ext>
          </a:extLst>
        </p:spPr>
      </p:pic>
      <p:sp>
        <p:nvSpPr>
          <p:cNvPr id="7" name="Title 2"/>
          <p:cNvSpPr txBox="1">
            <a:spLocks/>
          </p:cNvSpPr>
          <p:nvPr/>
        </p:nvSpPr>
        <p:spPr>
          <a:xfrm>
            <a:off x="467544" y="216024"/>
            <a:ext cx="8229600" cy="69269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000" b="1">
                <a:solidFill>
                  <a:schemeClr val="accent2"/>
                </a:solidFill>
                <a:latin typeface="华文中宋" panose="02010600040101010101" pitchFamily="2" charset="-122"/>
                <a:ea typeface="华文中宋" panose="02010600040101010101" pitchFamily="2" charset="-122"/>
              </a:rPr>
              <a:t>10.2 </a:t>
            </a:r>
            <a:r>
              <a:rPr lang="zh-CN" altLang="en-US" sz="2000" b="1">
                <a:solidFill>
                  <a:schemeClr val="accent2"/>
                </a:solidFill>
                <a:latin typeface="华文中宋" panose="02010600040101010101" pitchFamily="2" charset="-122"/>
                <a:ea typeface="华文中宋" panose="02010600040101010101" pitchFamily="2" charset="-122"/>
              </a:rPr>
              <a:t>维基百科</a:t>
            </a:r>
            <a:endParaRPr lang="en-GB" sz="2000" b="1" dirty="0">
              <a:solidFill>
                <a:schemeClr val="accent2"/>
              </a:solidFill>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33792394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88640"/>
            <a:ext cx="8496300" cy="744885"/>
          </a:xfrm>
        </p:spPr>
        <p:txBody>
          <a:bodyPr>
            <a:normAutofit/>
          </a:bodyPr>
          <a:lstStyle/>
          <a:p>
            <a:pPr algn="l"/>
            <a:r>
              <a:rPr lang="en-US" altLang="zh-CN" sz="2400" b="1" dirty="0">
                <a:solidFill>
                  <a:schemeClr val="accent2"/>
                </a:solidFill>
                <a:latin typeface="华文中宋" panose="02010600040101010101" pitchFamily="2" charset="-122"/>
                <a:ea typeface="华文中宋" panose="02010600040101010101" pitchFamily="2" charset="-122"/>
              </a:rPr>
              <a:t>11. </a:t>
            </a:r>
            <a:r>
              <a:rPr lang="zh-CN" altLang="en-US" sz="2400" b="1" dirty="0">
                <a:solidFill>
                  <a:schemeClr val="accent2"/>
                </a:solidFill>
                <a:latin typeface="华文中宋" panose="02010600040101010101" pitchFamily="2" charset="-122"/>
                <a:ea typeface="华文中宋" panose="02010600040101010101" pitchFamily="2" charset="-122"/>
              </a:rPr>
              <a:t>最佳实务操作</a:t>
            </a:r>
            <a:endParaRPr lang="en-GB" sz="2400" b="1" dirty="0">
              <a:solidFill>
                <a:schemeClr val="accent2"/>
              </a:solidFill>
              <a:latin typeface="华文中宋" panose="02010600040101010101" pitchFamily="2" charset="-122"/>
              <a:ea typeface="华文中宋" panose="02010600040101010101" pitchFamily="2" charset="-122"/>
            </a:endParaRPr>
          </a:p>
        </p:txBody>
      </p:sp>
      <p:sp>
        <p:nvSpPr>
          <p:cNvPr id="3" name="Slide Number Placeholder 2"/>
          <p:cNvSpPr>
            <a:spLocks noGrp="1"/>
          </p:cNvSpPr>
          <p:nvPr>
            <p:ph type="sldNum" sz="quarter" idx="11"/>
          </p:nvPr>
        </p:nvSpPr>
        <p:spPr/>
        <p:txBody>
          <a:bodyPr/>
          <a:lstStyle/>
          <a:p>
            <a:fld id="{B511D280-0087-4025-85DC-7A4BA4039648}" type="slidenum">
              <a:rPr lang="en-AU" smtClean="0"/>
              <a:pPr/>
              <a:t>23</a:t>
            </a:fld>
            <a:endParaRPr lang="en-AU" dirty="0"/>
          </a:p>
        </p:txBody>
      </p:sp>
      <p:sp>
        <p:nvSpPr>
          <p:cNvPr id="4" name="Content Placeholder 3"/>
          <p:cNvSpPr>
            <a:spLocks noGrp="1"/>
          </p:cNvSpPr>
          <p:nvPr>
            <p:ph sz="quarter" idx="12"/>
          </p:nvPr>
        </p:nvSpPr>
        <p:spPr>
          <a:xfrm>
            <a:off x="323528" y="836712"/>
            <a:ext cx="8568952" cy="3744416"/>
          </a:xfrm>
        </p:spPr>
        <p:txBody>
          <a:bodyPr>
            <a:noAutofit/>
          </a:bodyPr>
          <a:lstStyle/>
          <a:p>
            <a:pPr marL="342900" indent="-342900">
              <a:buFont typeface="Arial" panose="020B0604020202020204" pitchFamily="34" charset="0"/>
              <a:buChar char="•"/>
            </a:pPr>
            <a:r>
              <a:rPr lang="zh-CN" altLang="en-US" sz="1800" b="1" dirty="0">
                <a:solidFill>
                  <a:schemeClr val="accent2"/>
                </a:solidFill>
                <a:latin typeface="华文中宋" panose="02010600040101010101" pitchFamily="2" charset="-122"/>
                <a:ea typeface="华文中宋" panose="02010600040101010101" pitchFamily="2" charset="-122"/>
              </a:rPr>
              <a:t>图片库：</a:t>
            </a:r>
            <a:r>
              <a:rPr lang="zh-CN" altLang="en-US" sz="1800" dirty="0">
                <a:solidFill>
                  <a:schemeClr val="tx2"/>
                </a:solidFill>
                <a:latin typeface="华文中宋" panose="02010600040101010101" pitchFamily="2" charset="-122"/>
                <a:ea typeface="华文中宋" panose="02010600040101010101" pitchFamily="2" charset="-122"/>
              </a:rPr>
              <a:t>订阅对外许可图像的图片库，使用其中得到授权许可的图像</a:t>
            </a:r>
            <a:endParaRPr lang="en-US" altLang="zh-CN" sz="1800">
              <a:solidFill>
                <a:schemeClr val="tx2"/>
              </a:solidFill>
              <a:latin typeface="华文中宋" panose="02010600040101010101" pitchFamily="2" charset="-122"/>
              <a:ea typeface="华文中宋" panose="02010600040101010101" pitchFamily="2" charset="-122"/>
            </a:endParaRPr>
          </a:p>
          <a:p>
            <a:pPr marL="0" indent="0">
              <a:buNone/>
            </a:pPr>
            <a:endParaRPr lang="en-US" altLang="zh-CN" sz="1800" dirty="0">
              <a:solidFill>
                <a:schemeClr val="tx2"/>
              </a:solidFill>
              <a:latin typeface="华文中宋" panose="02010600040101010101" pitchFamily="2" charset="-122"/>
              <a:ea typeface="华文中宋" panose="02010600040101010101" pitchFamily="2" charset="-122"/>
            </a:endParaRPr>
          </a:p>
          <a:p>
            <a:pPr marL="342900" indent="-342900">
              <a:buFont typeface="Arial" panose="020B0604020202020204" pitchFamily="34" charset="0"/>
              <a:buChar char="•"/>
            </a:pPr>
            <a:r>
              <a:rPr lang="zh-CN" altLang="en-US" sz="1800" b="1" dirty="0">
                <a:solidFill>
                  <a:schemeClr val="accent2"/>
                </a:solidFill>
                <a:latin typeface="华文中宋" panose="02010600040101010101" pitchFamily="2" charset="-122"/>
                <a:ea typeface="华文中宋" panose="02010600040101010101" pitchFamily="2" charset="-122"/>
              </a:rPr>
              <a:t>联系作者：</a:t>
            </a:r>
            <a:r>
              <a:rPr lang="zh-CN" altLang="en-US" sz="1800" dirty="0">
                <a:solidFill>
                  <a:schemeClr val="tx2"/>
                </a:solidFill>
                <a:latin typeface="华文中宋" panose="02010600040101010101" pitchFamily="2" charset="-122"/>
                <a:ea typeface="华文中宋" panose="02010600040101010101" pitchFamily="2" charset="-122"/>
              </a:rPr>
              <a:t>如果从其他地方获取图片，需要找到并联系作者，从而获得相应的著作权许可</a:t>
            </a:r>
            <a:endParaRPr lang="en-US" altLang="zh-CN" sz="1800" dirty="0">
              <a:solidFill>
                <a:schemeClr val="tx2"/>
              </a:solidFill>
              <a:latin typeface="华文中宋" panose="02010600040101010101" pitchFamily="2" charset="-122"/>
              <a:ea typeface="华文中宋" panose="02010600040101010101" pitchFamily="2" charset="-122"/>
            </a:endParaRPr>
          </a:p>
          <a:p>
            <a:pPr marL="342900" indent="-342900">
              <a:buFont typeface="Arial" panose="020B0604020202020204" pitchFamily="34" charset="0"/>
              <a:buChar char="•"/>
            </a:pPr>
            <a:endParaRPr lang="en-US" altLang="zh-CN" sz="1800" dirty="0">
              <a:solidFill>
                <a:schemeClr val="tx2"/>
              </a:solidFill>
              <a:latin typeface="华文中宋" panose="02010600040101010101" pitchFamily="2" charset="-122"/>
              <a:ea typeface="华文中宋" panose="02010600040101010101" pitchFamily="2" charset="-122"/>
            </a:endParaRPr>
          </a:p>
          <a:p>
            <a:pPr marL="342900" indent="-342900">
              <a:buFont typeface="Arial" panose="020B0604020202020204" pitchFamily="34" charset="0"/>
              <a:buChar char="•"/>
            </a:pPr>
            <a:r>
              <a:rPr lang="zh-CN" altLang="en-US" sz="1800" b="1" dirty="0">
                <a:solidFill>
                  <a:schemeClr val="accent2"/>
                </a:solidFill>
                <a:latin typeface="华文中宋" panose="02010600040101010101" pitchFamily="2" charset="-122"/>
                <a:ea typeface="华文中宋" panose="02010600040101010101" pitchFamily="2" charset="-122"/>
              </a:rPr>
              <a:t>委托第三方制作：</a:t>
            </a:r>
            <a:r>
              <a:rPr lang="zh-CN" altLang="en-US" sz="1800" dirty="0">
                <a:solidFill>
                  <a:schemeClr val="tx2"/>
                </a:solidFill>
                <a:latin typeface="华文中宋" panose="02010600040101010101" pitchFamily="2" charset="-122"/>
                <a:ea typeface="华文中宋" panose="02010600040101010101" pitchFamily="2" charset="-122"/>
              </a:rPr>
              <a:t>如果</a:t>
            </a:r>
            <a:r>
              <a:rPr lang="en-US" altLang="zh-CN" sz="1800" dirty="0">
                <a:solidFill>
                  <a:schemeClr val="tx2"/>
                </a:solidFill>
                <a:latin typeface="华文中宋" panose="02010600040101010101" pitchFamily="2" charset="-122"/>
                <a:ea typeface="华文中宋" panose="02010600040101010101" pitchFamily="2" charset="-122"/>
              </a:rPr>
              <a:t>Informa</a:t>
            </a:r>
            <a:r>
              <a:rPr lang="zh-CN" altLang="en-US" sz="1800" dirty="0">
                <a:solidFill>
                  <a:schemeClr val="tx2"/>
                </a:solidFill>
                <a:latin typeface="华文中宋" panose="02010600040101010101" pitchFamily="2" charset="-122"/>
                <a:ea typeface="华文中宋" panose="02010600040101010101" pitchFamily="2" charset="-122"/>
              </a:rPr>
              <a:t>需要一个特定的照片、图片或视频，考虑委托一位摄影师或艺术家，委托他们创作，并约定著作权归</a:t>
            </a:r>
            <a:r>
              <a:rPr lang="en-US" altLang="zh-CN" sz="1800" dirty="0">
                <a:solidFill>
                  <a:schemeClr val="tx2"/>
                </a:solidFill>
                <a:latin typeface="华文中宋" panose="02010600040101010101" pitchFamily="2" charset="-122"/>
                <a:ea typeface="华文中宋" panose="02010600040101010101" pitchFamily="2" charset="-122"/>
              </a:rPr>
              <a:t>Informa</a:t>
            </a:r>
            <a:r>
              <a:rPr lang="zh-CN" altLang="en-US" sz="1800" dirty="0">
                <a:solidFill>
                  <a:schemeClr val="tx2"/>
                </a:solidFill>
                <a:latin typeface="华文中宋" panose="02010600040101010101" pitchFamily="2" charset="-122"/>
                <a:ea typeface="华文中宋" panose="02010600040101010101" pitchFamily="2" charset="-122"/>
              </a:rPr>
              <a:t>且受托方需因其制作的作品的侵权行为赔偿</a:t>
            </a:r>
            <a:r>
              <a:rPr lang="en-US" altLang="zh-CN" sz="1800" dirty="0">
                <a:solidFill>
                  <a:schemeClr val="tx2"/>
                </a:solidFill>
                <a:latin typeface="华文中宋" panose="02010600040101010101" pitchFamily="2" charset="-122"/>
                <a:ea typeface="华文中宋" panose="02010600040101010101" pitchFamily="2" charset="-122"/>
              </a:rPr>
              <a:t>Informa</a:t>
            </a:r>
            <a:r>
              <a:rPr lang="zh-CN" altLang="en-US" sz="1800" dirty="0">
                <a:solidFill>
                  <a:schemeClr val="tx2"/>
                </a:solidFill>
                <a:latin typeface="华文中宋" panose="02010600040101010101" pitchFamily="2" charset="-122"/>
                <a:ea typeface="华文中宋" panose="02010600040101010101" pitchFamily="2" charset="-122"/>
              </a:rPr>
              <a:t>损失（如涉及到模特等，还需要取得模特的相关授权）</a:t>
            </a:r>
            <a:endParaRPr lang="en-US" altLang="zh-CN" sz="1800" dirty="0">
              <a:solidFill>
                <a:schemeClr val="tx2"/>
              </a:solidFill>
              <a:latin typeface="华文中宋" panose="02010600040101010101" pitchFamily="2" charset="-122"/>
              <a:ea typeface="华文中宋" panose="02010600040101010101" pitchFamily="2" charset="-122"/>
            </a:endParaRPr>
          </a:p>
          <a:p>
            <a:pPr marL="342900" indent="-342900">
              <a:buFont typeface="Arial" panose="020B0604020202020204" pitchFamily="34" charset="0"/>
              <a:buChar char="•"/>
            </a:pPr>
            <a:endParaRPr lang="en-GB" sz="1800" dirty="0">
              <a:solidFill>
                <a:schemeClr val="tx2"/>
              </a:solidFill>
              <a:latin typeface="华文中宋" panose="02010600040101010101" pitchFamily="2" charset="-122"/>
              <a:ea typeface="华文中宋" panose="02010600040101010101" pitchFamily="2" charset="-122"/>
            </a:endParaRPr>
          </a:p>
          <a:p>
            <a:pPr marL="342900" indent="-342900">
              <a:buFont typeface="Arial" panose="020B0604020202020204" pitchFamily="34" charset="0"/>
              <a:buChar char="•"/>
            </a:pPr>
            <a:r>
              <a:rPr lang="zh-CN" altLang="en-US" sz="1800" b="1" dirty="0">
                <a:solidFill>
                  <a:schemeClr val="accent2"/>
                </a:solidFill>
                <a:latin typeface="华文中宋" panose="02010600040101010101" pitchFamily="2" charset="-122"/>
                <a:ea typeface="华文中宋" panose="02010600040101010101" pitchFamily="2" charset="-122"/>
              </a:rPr>
              <a:t>获取许可的范围</a:t>
            </a:r>
            <a:r>
              <a:rPr lang="zh-CN" altLang="en-US" sz="1800" dirty="0">
                <a:solidFill>
                  <a:schemeClr val="tx2"/>
                </a:solidFill>
                <a:latin typeface="华文中宋" panose="02010600040101010101" pitchFamily="2" charset="-122"/>
                <a:ea typeface="华文中宋" panose="02010600040101010101" pitchFamily="2" charset="-122"/>
              </a:rPr>
              <a:t>：该许可应当涵盖了你期望现在、未来可能使用照片、图片或视频的所有方式</a:t>
            </a:r>
            <a:endParaRPr lang="en-US" altLang="zh-CN" sz="1800" dirty="0">
              <a:solidFill>
                <a:schemeClr val="tx2"/>
              </a:solidFill>
              <a:latin typeface="华文中宋" panose="02010600040101010101" pitchFamily="2" charset="-122"/>
              <a:ea typeface="华文中宋" panose="02010600040101010101" pitchFamily="2" charset="-122"/>
            </a:endParaRPr>
          </a:p>
          <a:p>
            <a:pPr marL="342900" indent="-342900">
              <a:buFont typeface="Arial" panose="020B0604020202020204" pitchFamily="34" charset="0"/>
              <a:buChar char="•"/>
            </a:pPr>
            <a:endParaRPr lang="en-US" altLang="zh-CN" sz="1800" dirty="0">
              <a:solidFill>
                <a:schemeClr val="tx2"/>
              </a:solidFill>
              <a:latin typeface="华文中宋" panose="02010600040101010101" pitchFamily="2" charset="-122"/>
              <a:ea typeface="华文中宋" panose="02010600040101010101" pitchFamily="2" charset="-122"/>
            </a:endParaRPr>
          </a:p>
          <a:p>
            <a:pPr marL="342900" indent="-342900">
              <a:buFont typeface="Arial" panose="020B0604020202020204" pitchFamily="34" charset="0"/>
              <a:buChar char="•"/>
            </a:pPr>
            <a:r>
              <a:rPr lang="zh-CN" altLang="en-US" sz="1800" b="1" dirty="0">
                <a:solidFill>
                  <a:schemeClr val="accent2"/>
                </a:solidFill>
                <a:latin typeface="华文中宋" panose="02010600040101010101" pitchFamily="2" charset="-122"/>
                <a:ea typeface="华文中宋" panose="02010600040101010101" pitchFamily="2" charset="-122"/>
              </a:rPr>
              <a:t>审查许可协议：</a:t>
            </a:r>
            <a:r>
              <a:rPr lang="zh-CN" altLang="en-US" sz="1800" dirty="0">
                <a:solidFill>
                  <a:schemeClr val="tx2"/>
                </a:solidFill>
                <a:latin typeface="华文中宋" panose="02010600040101010101" pitchFamily="2" charset="-122"/>
                <a:ea typeface="华文中宋" panose="02010600040101010101" pitchFamily="2" charset="-122"/>
              </a:rPr>
              <a:t>以确保许可有效期能持续有效地涵盖你需要的使用用途</a:t>
            </a:r>
            <a:endParaRPr lang="en-US" altLang="zh-CN" sz="1800" dirty="0">
              <a:solidFill>
                <a:schemeClr val="tx2"/>
              </a:solidFill>
              <a:latin typeface="华文中宋" panose="02010600040101010101" pitchFamily="2" charset="-122"/>
              <a:ea typeface="华文中宋" panose="02010600040101010101" pitchFamily="2" charset="-122"/>
            </a:endParaRPr>
          </a:p>
          <a:p>
            <a:pPr marL="342900" indent="-342900">
              <a:buFont typeface="Arial" panose="020B0604020202020204" pitchFamily="34" charset="0"/>
              <a:buChar char="•"/>
            </a:pPr>
            <a:endParaRPr lang="en-GB" altLang="zh-CN" sz="1800" dirty="0">
              <a:solidFill>
                <a:schemeClr val="tx2"/>
              </a:solidFill>
              <a:latin typeface="华文中宋" panose="02010600040101010101" pitchFamily="2" charset="-122"/>
              <a:ea typeface="华文中宋" panose="02010600040101010101" pitchFamily="2" charset="-122"/>
            </a:endParaRPr>
          </a:p>
          <a:p>
            <a:r>
              <a:rPr lang="zh-CN" altLang="en-US" sz="1800" b="1" dirty="0">
                <a:solidFill>
                  <a:schemeClr val="accent2"/>
                </a:solidFill>
                <a:latin typeface="华文中宋" panose="02010600040101010101" pitchFamily="2" charset="-122"/>
                <a:ea typeface="华文中宋" panose="02010600040101010101" pitchFamily="2" charset="-122"/>
              </a:rPr>
              <a:t>不要“想当然”：</a:t>
            </a:r>
            <a:r>
              <a:rPr lang="zh-CN" altLang="en-US" sz="1800" dirty="0">
                <a:solidFill>
                  <a:schemeClr val="tx2"/>
                </a:solidFill>
                <a:latin typeface="华文中宋" panose="02010600040101010101" pitchFamily="2" charset="-122"/>
                <a:ea typeface="华文中宋" panose="02010600040101010101" pitchFamily="2" charset="-122"/>
              </a:rPr>
              <a:t>不要假定某一幅图片没有侵犯著作权，或者在没有与</a:t>
            </a:r>
            <a:r>
              <a:rPr lang="en-US" altLang="zh-CN" sz="1800" dirty="0">
                <a:solidFill>
                  <a:schemeClr val="tx2"/>
                </a:solidFill>
                <a:latin typeface="华文中宋" panose="02010600040101010101" pitchFamily="2" charset="-122"/>
                <a:ea typeface="华文中宋" panose="02010600040101010101" pitchFamily="2" charset="-122"/>
              </a:rPr>
              <a:t>Informa</a:t>
            </a:r>
            <a:r>
              <a:rPr lang="zh-CN" altLang="en-US" sz="1800" dirty="0">
                <a:solidFill>
                  <a:schemeClr val="tx2"/>
                </a:solidFill>
                <a:latin typeface="华文中宋" panose="02010600040101010101" pitchFamily="2" charset="-122"/>
                <a:ea typeface="华文中宋" panose="02010600040101010101" pitchFamily="2" charset="-122"/>
              </a:rPr>
              <a:t>法律团队核实的情况下基于著作权的限制条款（例如合理使用、法定许可等等）主张对某张照片、图片或视频的使用构成“合理使用”。</a:t>
            </a:r>
            <a:endParaRPr lang="en-GB" sz="1800" dirty="0">
              <a:solidFill>
                <a:schemeClr val="tx2"/>
              </a:solidFill>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2210024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88640"/>
            <a:ext cx="8496300" cy="744885"/>
          </a:xfrm>
        </p:spPr>
        <p:txBody>
          <a:bodyPr>
            <a:normAutofit/>
          </a:bodyPr>
          <a:lstStyle/>
          <a:p>
            <a:pPr algn="l"/>
            <a:r>
              <a:rPr lang="en-US" altLang="zh-CN" sz="2400" b="1" dirty="0">
                <a:solidFill>
                  <a:schemeClr val="accent2"/>
                </a:solidFill>
                <a:latin typeface="华文中宋" panose="02010600040101010101" pitchFamily="2" charset="-122"/>
                <a:ea typeface="华文中宋" panose="02010600040101010101" pitchFamily="2" charset="-122"/>
              </a:rPr>
              <a:t>12. </a:t>
            </a:r>
            <a:r>
              <a:rPr lang="zh-CN" altLang="en-US" sz="2400" b="1" dirty="0">
                <a:solidFill>
                  <a:schemeClr val="accent2"/>
                </a:solidFill>
                <a:latin typeface="华文中宋" panose="02010600040101010101" pitchFamily="2" charset="-122"/>
                <a:ea typeface="华文中宋" panose="02010600040101010101" pitchFamily="2" charset="-122"/>
              </a:rPr>
              <a:t>遇到侵权投诉或收到警告函的处理程序</a:t>
            </a:r>
            <a:endParaRPr lang="en-GB" sz="2400" b="1" dirty="0">
              <a:solidFill>
                <a:schemeClr val="accent2"/>
              </a:solidFill>
              <a:latin typeface="华文中宋" panose="02010600040101010101" pitchFamily="2" charset="-122"/>
              <a:ea typeface="华文中宋" panose="02010600040101010101" pitchFamily="2" charset="-122"/>
            </a:endParaRPr>
          </a:p>
        </p:txBody>
      </p:sp>
      <p:sp>
        <p:nvSpPr>
          <p:cNvPr id="3" name="Slide Number Placeholder 2"/>
          <p:cNvSpPr>
            <a:spLocks noGrp="1"/>
          </p:cNvSpPr>
          <p:nvPr>
            <p:ph type="sldNum" sz="quarter" idx="11"/>
          </p:nvPr>
        </p:nvSpPr>
        <p:spPr/>
        <p:txBody>
          <a:bodyPr/>
          <a:lstStyle/>
          <a:p>
            <a:fld id="{B511D280-0087-4025-85DC-7A4BA4039648}" type="slidenum">
              <a:rPr lang="en-AU" smtClean="0"/>
              <a:pPr/>
              <a:t>24</a:t>
            </a:fld>
            <a:endParaRPr lang="en-AU" dirty="0"/>
          </a:p>
        </p:txBody>
      </p:sp>
      <p:sp>
        <p:nvSpPr>
          <p:cNvPr id="4" name="Content Placeholder 3"/>
          <p:cNvSpPr>
            <a:spLocks noGrp="1"/>
          </p:cNvSpPr>
          <p:nvPr>
            <p:ph sz="quarter" idx="12"/>
          </p:nvPr>
        </p:nvSpPr>
        <p:spPr>
          <a:xfrm>
            <a:off x="323528" y="980728"/>
            <a:ext cx="8568952" cy="5112568"/>
          </a:xfrm>
        </p:spPr>
        <p:txBody>
          <a:bodyPr>
            <a:noAutofit/>
          </a:bodyPr>
          <a:lstStyle/>
          <a:p>
            <a:pPr marL="342900" indent="-342900" algn="just">
              <a:buFont typeface="Arial" panose="020B0604020202020204" pitchFamily="34" charset="0"/>
              <a:buChar char="•"/>
            </a:pPr>
            <a:r>
              <a:rPr lang="zh-CN" altLang="en-US" sz="1800" b="1" dirty="0">
                <a:solidFill>
                  <a:schemeClr val="accent2"/>
                </a:solidFill>
                <a:latin typeface="华文中宋" panose="02010600040101010101" pitchFamily="2" charset="-122"/>
                <a:ea typeface="华文中宋" panose="02010600040101010101" pitchFamily="2" charset="-122"/>
              </a:rPr>
              <a:t>第一步</a:t>
            </a:r>
            <a:r>
              <a:rPr lang="zh-CN" altLang="en-US" sz="1800" dirty="0">
                <a:solidFill>
                  <a:schemeClr val="accent2"/>
                </a:solidFill>
                <a:latin typeface="华文中宋" panose="02010600040101010101" pitchFamily="2" charset="-122"/>
                <a:ea typeface="华文中宋" panose="02010600040101010101" pitchFamily="2" charset="-122"/>
              </a:rPr>
              <a:t>：</a:t>
            </a:r>
            <a:r>
              <a:rPr lang="zh-CN" altLang="en-US" sz="1800" dirty="0">
                <a:solidFill>
                  <a:schemeClr val="tx2"/>
                </a:solidFill>
                <a:latin typeface="华文中宋" panose="02010600040101010101" pitchFamily="2" charset="-122"/>
                <a:ea typeface="华文中宋" panose="02010600040101010101" pitchFamily="2" charset="-122"/>
              </a:rPr>
              <a:t>无论遇到何种侵权投诉或警告，首先要求投诉人或发函人提供相关权属证明文件及授权文件，包括但不限于著作权登记证书、创作手稿、委托设计合同、著作权转让合同、授权委托书等。境外主体要求提供公证、认证件。</a:t>
            </a:r>
            <a:endParaRPr lang="en-US" altLang="zh-CN" sz="1800" dirty="0">
              <a:solidFill>
                <a:schemeClr val="tx2"/>
              </a:solidFill>
              <a:latin typeface="华文中宋" panose="02010600040101010101" pitchFamily="2" charset="-122"/>
              <a:ea typeface="华文中宋" panose="02010600040101010101" pitchFamily="2" charset="-122"/>
            </a:endParaRPr>
          </a:p>
          <a:p>
            <a:pPr marL="0" indent="0" algn="just">
              <a:buNone/>
            </a:pPr>
            <a:endParaRPr lang="en-US" altLang="zh-CN" sz="1800" dirty="0">
              <a:solidFill>
                <a:schemeClr val="tx2"/>
              </a:solidFill>
              <a:latin typeface="华文中宋" panose="02010600040101010101" pitchFamily="2" charset="-122"/>
              <a:ea typeface="华文中宋" panose="02010600040101010101" pitchFamily="2" charset="-122"/>
            </a:endParaRPr>
          </a:p>
          <a:p>
            <a:pPr marL="342900" indent="-342900" algn="just">
              <a:buFont typeface="Arial" panose="020B0604020202020204" pitchFamily="34" charset="0"/>
              <a:buChar char="•"/>
            </a:pPr>
            <a:r>
              <a:rPr lang="zh-CN" altLang="en-US" sz="1800" b="1" dirty="0">
                <a:solidFill>
                  <a:schemeClr val="accent2"/>
                </a:solidFill>
                <a:latin typeface="华文中宋" panose="02010600040101010101" pitchFamily="2" charset="-122"/>
                <a:ea typeface="华文中宋" panose="02010600040101010101" pitchFamily="2" charset="-122"/>
              </a:rPr>
              <a:t>第二步：</a:t>
            </a:r>
            <a:r>
              <a:rPr lang="zh-CN" altLang="en-US" sz="1800" dirty="0">
                <a:solidFill>
                  <a:schemeClr val="tx2"/>
                </a:solidFill>
                <a:latin typeface="华文中宋" panose="02010600040101010101" pitchFamily="2" charset="-122"/>
                <a:ea typeface="华文中宋" panose="02010600040101010101" pitchFamily="2" charset="-122"/>
              </a:rPr>
              <a:t>在等待主张权利方提供相关文件时，内部核查所使用的被控侵权作品（图片、视频、字体、计算机软件）是否拥有合法来源。例如，是否是</a:t>
            </a:r>
            <a:r>
              <a:rPr lang="en-US" altLang="zh-CN" sz="1800" dirty="0">
                <a:solidFill>
                  <a:schemeClr val="tx2"/>
                </a:solidFill>
                <a:latin typeface="华文中宋" panose="02010600040101010101" pitchFamily="2" charset="-122"/>
                <a:ea typeface="华文中宋" panose="02010600040101010101" pitchFamily="2" charset="-122"/>
              </a:rPr>
              <a:t>Informa</a:t>
            </a:r>
            <a:r>
              <a:rPr lang="zh-CN" altLang="en-US" sz="1800" dirty="0">
                <a:solidFill>
                  <a:schemeClr val="tx2"/>
                </a:solidFill>
                <a:latin typeface="华文中宋" panose="02010600040101010101" pitchFamily="2" charset="-122"/>
                <a:ea typeface="华文中宋" panose="02010600040101010101" pitchFamily="2" charset="-122"/>
              </a:rPr>
              <a:t>自行创作的作品？是否委托第三方创作或设计作品（此种情况下</a:t>
            </a:r>
            <a:r>
              <a:rPr lang="en-US" altLang="zh-CN" sz="1800" dirty="0">
                <a:solidFill>
                  <a:schemeClr val="tx2"/>
                </a:solidFill>
                <a:latin typeface="华文中宋" panose="02010600040101010101" pitchFamily="2" charset="-122"/>
                <a:ea typeface="华文中宋" panose="02010600040101010101" pitchFamily="2" charset="-122"/>
              </a:rPr>
              <a:t>Informa</a:t>
            </a:r>
            <a:r>
              <a:rPr lang="zh-CN" altLang="en-US" sz="1800" dirty="0">
                <a:solidFill>
                  <a:schemeClr val="tx2"/>
                </a:solidFill>
                <a:latin typeface="华文中宋" panose="02010600040101010101" pitchFamily="2" charset="-122"/>
                <a:ea typeface="华文中宋" panose="02010600040101010101" pitchFamily="2" charset="-122"/>
              </a:rPr>
              <a:t>不能免责，但可根据委托合同向第三方追偿）？是否已从权利人或权利人授权方处取得授权？其它合理来源？</a:t>
            </a:r>
            <a:endParaRPr lang="en-US" altLang="zh-CN" sz="1800" dirty="0">
              <a:solidFill>
                <a:schemeClr val="tx2"/>
              </a:solidFill>
              <a:latin typeface="华文中宋" panose="02010600040101010101" pitchFamily="2" charset="-122"/>
              <a:ea typeface="华文中宋" panose="02010600040101010101" pitchFamily="2" charset="-122"/>
            </a:endParaRPr>
          </a:p>
          <a:p>
            <a:pPr marL="342900" indent="-342900" algn="just">
              <a:buFont typeface="Arial" panose="020B0604020202020204" pitchFamily="34" charset="0"/>
              <a:buChar char="•"/>
            </a:pPr>
            <a:endParaRPr lang="en-US" altLang="zh-CN" sz="1800" dirty="0">
              <a:solidFill>
                <a:schemeClr val="tx2"/>
              </a:solidFill>
              <a:latin typeface="华文中宋" panose="02010600040101010101" pitchFamily="2" charset="-122"/>
              <a:ea typeface="华文中宋" panose="02010600040101010101" pitchFamily="2" charset="-122"/>
            </a:endParaRPr>
          </a:p>
          <a:p>
            <a:pPr algn="just"/>
            <a:r>
              <a:rPr lang="zh-CN" altLang="en-US" sz="1800" b="1" dirty="0">
                <a:solidFill>
                  <a:schemeClr val="accent2"/>
                </a:solidFill>
                <a:latin typeface="华文中宋" panose="02010600040101010101" pitchFamily="2" charset="-122"/>
                <a:ea typeface="华文中宋" panose="02010600040101010101" pitchFamily="2" charset="-122"/>
              </a:rPr>
              <a:t>第三步：</a:t>
            </a:r>
            <a:r>
              <a:rPr lang="zh-CN" altLang="en-US" sz="1800" dirty="0">
                <a:solidFill>
                  <a:schemeClr val="tx2"/>
                </a:solidFill>
                <a:latin typeface="华文中宋" panose="02010600040101010101" pitchFamily="2" charset="-122"/>
                <a:ea typeface="华文中宋" panose="02010600040101010101" pitchFamily="2" charset="-122"/>
              </a:rPr>
              <a:t>在对方提供授权文件并内部已有初步核查结果后将所有文件提供给</a:t>
            </a:r>
            <a:r>
              <a:rPr lang="en-US" altLang="zh-CN" sz="1800" dirty="0">
                <a:solidFill>
                  <a:schemeClr val="tx2"/>
                </a:solidFill>
                <a:latin typeface="华文中宋" panose="02010600040101010101" pitchFamily="2" charset="-122"/>
                <a:ea typeface="华文中宋" panose="02010600040101010101" pitchFamily="2" charset="-122"/>
              </a:rPr>
              <a:t>Informa</a:t>
            </a:r>
            <a:r>
              <a:rPr lang="zh-CN" altLang="en-US" sz="1800" dirty="0">
                <a:solidFill>
                  <a:schemeClr val="tx2"/>
                </a:solidFill>
                <a:latin typeface="华文中宋" panose="02010600040101010101" pitchFamily="2" charset="-122"/>
                <a:ea typeface="华文中宋" panose="02010600040101010101" pitchFamily="2" charset="-122"/>
              </a:rPr>
              <a:t>法律团队，寻求法律团队的帮助。</a:t>
            </a:r>
            <a:endParaRPr lang="en-US" altLang="zh-CN" sz="1800" dirty="0">
              <a:solidFill>
                <a:schemeClr val="tx2"/>
              </a:solidFill>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11731447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ee the source image"/>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1115616" y="1863969"/>
            <a:ext cx="6840760" cy="372527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563888" y="2132856"/>
            <a:ext cx="2016224" cy="2062103"/>
          </a:xfrm>
          <a:prstGeom prst="rect">
            <a:avLst/>
          </a:prstGeom>
          <a:noFill/>
        </p:spPr>
        <p:txBody>
          <a:bodyPr wrap="square" rtlCol="0">
            <a:spAutoFit/>
          </a:bodyPr>
          <a:lstStyle/>
          <a:p>
            <a:pPr algn="ctr"/>
            <a:r>
              <a:rPr lang="en-US" altLang="zh-CN" sz="3200" b="1" dirty="0">
                <a:solidFill>
                  <a:schemeClr val="accent2"/>
                </a:solidFill>
                <a:latin typeface="Broadway" panose="04040905080B02020502" pitchFamily="82" charset="0"/>
              </a:rPr>
              <a:t>THANK YOU</a:t>
            </a:r>
          </a:p>
          <a:p>
            <a:pPr algn="ctr"/>
            <a:endParaRPr lang="en-US" altLang="zh-CN" sz="3200" b="1" dirty="0">
              <a:solidFill>
                <a:schemeClr val="accent2"/>
              </a:solidFill>
              <a:latin typeface="Broadway" panose="04040905080B02020502" pitchFamily="82" charset="0"/>
            </a:endParaRPr>
          </a:p>
          <a:p>
            <a:pPr algn="ctr"/>
            <a:r>
              <a:rPr lang="en-US" altLang="zh-CN" sz="3200" b="1" dirty="0">
                <a:solidFill>
                  <a:schemeClr val="accent2"/>
                </a:solidFill>
                <a:latin typeface="Broadway" panose="04040905080B02020502" pitchFamily="82" charset="0"/>
              </a:rPr>
              <a:t>Q &amp; A</a:t>
            </a:r>
            <a:endParaRPr lang="zh-CN" altLang="en-US" sz="3200" b="1" dirty="0">
              <a:solidFill>
                <a:schemeClr val="accent2"/>
              </a:solidFill>
              <a:latin typeface="Broadway" panose="04040905080B02020502" pitchFamily="82" charset="0"/>
            </a:endParaRPr>
          </a:p>
        </p:txBody>
      </p:sp>
    </p:spTree>
    <p:extLst>
      <p:ext uri="{BB962C8B-B14F-4D97-AF65-F5344CB8AC3E}">
        <p14:creationId xmlns:p14="http://schemas.microsoft.com/office/powerpoint/2010/main" val="2230897309"/>
      </p:ext>
    </p:extLst>
  </p:cSld>
  <p:clrMapOvr>
    <a:masterClrMapping/>
  </p:clrMapOvr>
</p:sld>
</file>

<file path=ppt/theme/theme1.xml><?xml version="1.0" encoding="utf-8"?>
<a:theme xmlns:a="http://schemas.openxmlformats.org/drawingml/2006/main" name="BM Presentation Template">
  <a:themeElements>
    <a:clrScheme name="B&amp;M">
      <a:dk1>
        <a:srgbClr val="000000"/>
      </a:dk1>
      <a:lt1>
        <a:srgbClr val="FFFFFF"/>
      </a:lt1>
      <a:dk2>
        <a:srgbClr val="5F5F5F"/>
      </a:dk2>
      <a:lt2>
        <a:srgbClr val="C2C3C4"/>
      </a:lt2>
      <a:accent1>
        <a:srgbClr val="EE3135"/>
      </a:accent1>
      <a:accent2>
        <a:srgbClr val="AE132A"/>
      </a:accent2>
      <a:accent3>
        <a:srgbClr val="7A0223"/>
      </a:accent3>
      <a:accent4>
        <a:srgbClr val="002856"/>
      </a:accent4>
      <a:accent5>
        <a:srgbClr val="F58220"/>
      </a:accent5>
      <a:accent6>
        <a:srgbClr val="007B66"/>
      </a:accent6>
      <a:hlink>
        <a:srgbClr val="0000FF"/>
      </a:hlink>
      <a:folHlink>
        <a:srgbClr val="800080"/>
      </a:folHlink>
    </a:clrScheme>
    <a:fontScheme name="B&amp;M 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E3135"/>
        </a:solidFill>
        <a:ln w="12700">
          <a:solidFill>
            <a:srgbClr val="EE3135"/>
          </a:solidFill>
        </a:ln>
      </a:spPr>
      <a:bodyPr rtlCol="0" anchor="ctr"/>
      <a:lstStyle>
        <a:defPPr algn="ctr">
          <a:defRPr baseline="0" smtClean="0"/>
        </a:defPPr>
      </a:lstStyle>
      <a:style>
        <a:lnRef idx="2">
          <a:schemeClr val="accent1">
            <a:shade val="50000"/>
          </a:schemeClr>
        </a:lnRef>
        <a:fillRef idx="1">
          <a:schemeClr val="accent1"/>
        </a:fillRef>
        <a:effectRef idx="0">
          <a:schemeClr val="accent1"/>
        </a:effectRef>
        <a:fontRef idx="minor">
          <a:schemeClr val="lt1"/>
        </a:fontRef>
      </a:style>
    </a:spDef>
    <a:lnDef>
      <a:spPr>
        <a:ln w="15875">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Firm Presentation (updated).pptx" id="{FE2B21A5-42C9-417D-A539-D2F28F8B6478}" vid="{9063D361-376E-4CDC-930A-01A84B3D10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TotalTime>
  <Words>2743</Words>
  <Application>Microsoft Office PowerPoint</Application>
  <PresentationFormat>全屏显示(4:3)</PresentationFormat>
  <Paragraphs>276</Paragraphs>
  <Slides>25</Slides>
  <Notes>23</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25</vt:i4>
      </vt:variant>
    </vt:vector>
  </HeadingPairs>
  <TitlesOfParts>
    <vt:vector size="35" baseType="lpstr">
      <vt:lpstr>华文中宋</vt:lpstr>
      <vt:lpstr>楷体</vt:lpstr>
      <vt:lpstr>Arial</vt:lpstr>
      <vt:lpstr>Bradley Hand ITC</vt:lpstr>
      <vt:lpstr>Broadway</vt:lpstr>
      <vt:lpstr>Calibri</vt:lpstr>
      <vt:lpstr>Rockwell</vt:lpstr>
      <vt:lpstr>Times New Roman</vt:lpstr>
      <vt:lpstr>Wingdings</vt:lpstr>
      <vt:lpstr>BM Presentation Template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7. 使用名人照片的问题</vt:lpstr>
      <vt:lpstr>PowerPoint 演示文稿</vt:lpstr>
      <vt:lpstr>9. 常见的理解误区</vt:lpstr>
      <vt:lpstr>10. 使用图片时降低侵权风险的方法-使用第三方素材</vt:lpstr>
      <vt:lpstr>CC协议</vt:lpstr>
      <vt:lpstr>10.2 维基百科</vt:lpstr>
      <vt:lpstr>PowerPoint 演示文稿</vt:lpstr>
      <vt:lpstr>PowerPoint 演示文稿</vt:lpstr>
      <vt:lpstr>11. 最佳实务操作</vt:lpstr>
      <vt:lpstr>12. 遇到侵权投诉或收到警告函的处理程序</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Zheng Zhou</dc:creator>
  <cp:lastModifiedBy>Xu, Carter</cp:lastModifiedBy>
  <cp:revision>36</cp:revision>
  <dcterms:modified xsi:type="dcterms:W3CDTF">2019-12-19T08:05:35Z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GlobalTemplate">
    <vt:bool>true</vt:bool>
  </property>
  <property fmtid="{D5CDD505-2E9C-101B-9397-08002B2CF9AE}" pid="3" name="OfficeIni">
    <vt:lpwstr>Hong Kong (HH) - ENGLISH.ini</vt:lpwstr>
  </property>
  <property fmtid="{D5CDD505-2E9C-101B-9397-08002B2CF9AE}" pid="4" name="MSIP_Label_181c070e-054b-4d1c-ba4c-fc70b099192e_Enabled">
    <vt:lpwstr>True</vt:lpwstr>
  </property>
  <property fmtid="{D5CDD505-2E9C-101B-9397-08002B2CF9AE}" pid="5" name="MSIP_Label_181c070e-054b-4d1c-ba4c-fc70b099192e_SiteId">
    <vt:lpwstr>2567d566-604c-408a-8a60-55d0dc9d9d6b</vt:lpwstr>
  </property>
  <property fmtid="{D5CDD505-2E9C-101B-9397-08002B2CF9AE}" pid="6" name="MSIP_Label_181c070e-054b-4d1c-ba4c-fc70b099192e_Owner">
    <vt:lpwstr>Carter.Xu@informa.com</vt:lpwstr>
  </property>
  <property fmtid="{D5CDD505-2E9C-101B-9397-08002B2CF9AE}" pid="7" name="MSIP_Label_181c070e-054b-4d1c-ba4c-fc70b099192e_SetDate">
    <vt:lpwstr>2019-12-03T01:59:12.0355061Z</vt:lpwstr>
  </property>
  <property fmtid="{D5CDD505-2E9C-101B-9397-08002B2CF9AE}" pid="8" name="MSIP_Label_181c070e-054b-4d1c-ba4c-fc70b099192e_Name">
    <vt:lpwstr>General</vt:lpwstr>
  </property>
  <property fmtid="{D5CDD505-2E9C-101B-9397-08002B2CF9AE}" pid="9" name="MSIP_Label_181c070e-054b-4d1c-ba4c-fc70b099192e_Application">
    <vt:lpwstr>Microsoft Azure Information Protection</vt:lpwstr>
  </property>
  <property fmtid="{D5CDD505-2E9C-101B-9397-08002B2CF9AE}" pid="10" name="MSIP_Label_181c070e-054b-4d1c-ba4c-fc70b099192e_ActionId">
    <vt:lpwstr>d87ecf21-d667-4159-87be-06a386bbed0c</vt:lpwstr>
  </property>
  <property fmtid="{D5CDD505-2E9C-101B-9397-08002B2CF9AE}" pid="11" name="MSIP_Label_181c070e-054b-4d1c-ba4c-fc70b099192e_Extended_MSFT_Method">
    <vt:lpwstr>Automatic</vt:lpwstr>
  </property>
  <property fmtid="{D5CDD505-2E9C-101B-9397-08002B2CF9AE}" pid="12" name="MSIP_Label_2bbab825-a111-45e4-86a1-18cee0005896_Enabled">
    <vt:lpwstr>True</vt:lpwstr>
  </property>
  <property fmtid="{D5CDD505-2E9C-101B-9397-08002B2CF9AE}" pid="13" name="MSIP_Label_2bbab825-a111-45e4-86a1-18cee0005896_SiteId">
    <vt:lpwstr>2567d566-604c-408a-8a60-55d0dc9d9d6b</vt:lpwstr>
  </property>
  <property fmtid="{D5CDD505-2E9C-101B-9397-08002B2CF9AE}" pid="14" name="MSIP_Label_2bbab825-a111-45e4-86a1-18cee0005896_Owner">
    <vt:lpwstr>Carter.Xu@informa.com</vt:lpwstr>
  </property>
  <property fmtid="{D5CDD505-2E9C-101B-9397-08002B2CF9AE}" pid="15" name="MSIP_Label_2bbab825-a111-45e4-86a1-18cee0005896_SetDate">
    <vt:lpwstr>2019-12-03T01:59:12.0355061Z</vt:lpwstr>
  </property>
  <property fmtid="{D5CDD505-2E9C-101B-9397-08002B2CF9AE}" pid="16" name="MSIP_Label_2bbab825-a111-45e4-86a1-18cee0005896_Name">
    <vt:lpwstr>Un-restricted</vt:lpwstr>
  </property>
  <property fmtid="{D5CDD505-2E9C-101B-9397-08002B2CF9AE}" pid="17" name="MSIP_Label_2bbab825-a111-45e4-86a1-18cee0005896_Application">
    <vt:lpwstr>Microsoft Azure Information Protection</vt:lpwstr>
  </property>
  <property fmtid="{D5CDD505-2E9C-101B-9397-08002B2CF9AE}" pid="18" name="MSIP_Label_2bbab825-a111-45e4-86a1-18cee0005896_ActionId">
    <vt:lpwstr>d87ecf21-d667-4159-87be-06a386bbed0c</vt:lpwstr>
  </property>
  <property fmtid="{D5CDD505-2E9C-101B-9397-08002B2CF9AE}" pid="19" name="MSIP_Label_2bbab825-a111-45e4-86a1-18cee0005896_Parent">
    <vt:lpwstr>181c070e-054b-4d1c-ba4c-fc70b099192e</vt:lpwstr>
  </property>
  <property fmtid="{D5CDD505-2E9C-101B-9397-08002B2CF9AE}" pid="20" name="MSIP_Label_2bbab825-a111-45e4-86a1-18cee0005896_Extended_MSFT_Method">
    <vt:lpwstr>Automatic</vt:lpwstr>
  </property>
  <property fmtid="{D5CDD505-2E9C-101B-9397-08002B2CF9AE}" pid="21" name="Sensitivity">
    <vt:lpwstr>General Un-restricted</vt:lpwstr>
  </property>
</Properties>
</file>